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7"/>
    <p:restoredTop sz="94620"/>
  </p:normalViewPr>
  <p:slideViewPr>
    <p:cSldViewPr snapToGrid="0">
      <p:cViewPr varScale="1">
        <p:scale>
          <a:sx n="69" d="100"/>
          <a:sy n="69" d="100"/>
        </p:scale>
        <p:origin x="4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7515-5A98-D845-8D0D-D10FFC2C1985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C460-C714-8947-ABB9-9FE3FF56F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4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C460-C714-8947-ABB9-9FE3FF56F7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DE1D3-39A9-A759-24DF-A030428BC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CF65E1-349B-5D6A-F3DE-8FD21D52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692A1-F31C-BFD1-1767-80D5D053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6714C-082D-3F56-2FF9-864548C3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910E7-85C9-6DAA-44CD-0D00E7A5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94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B09FD-6238-560C-BABF-132692E1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A62283-E8EB-143C-CF96-1E4134F8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EA89D-B839-1E45-FF28-395A2A6E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089D4-57B6-A06E-BB7A-79DDF017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EF785-4427-399B-95C8-54ADDB3E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BA875B-ACEA-8C81-04E1-5600C9E9F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BD089-2332-34A3-6412-19047359A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CAD8CA-192E-6B55-DDB7-8DA539F1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30045-8E6F-5DB8-9147-90F7A079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CBFBA-DE63-7101-F25F-D21F2707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AB560-79E7-1E34-DECE-E2B17120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67F2F-CC23-A948-C87C-800D455F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C1B35-2354-9C16-F977-45E3074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459A0-28B0-8B3D-79D5-2D5C3093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3AEB3-4FD2-AFDC-F291-03043087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5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066F4-D713-FA1D-8B30-C65D8ADB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52D15A-5570-2E9D-F20E-7BFB6881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79C59-9FC9-9DCD-759E-26EDE08E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48A79-BE1B-EB15-61C9-9A991D72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AE8C9C-723A-2147-118A-F7572C9C4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139" y="-616225"/>
            <a:ext cx="12364278" cy="935097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6A668-3EB4-9428-201D-CED8D888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4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23F0C-337B-7059-E8CC-28329A14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5DD808-966C-46C4-27FF-C55192D2A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741A5-8999-8BC4-ED8C-52A5BED34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07C90-F6B5-9D8C-1C4E-B6B0B5F0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42CC8A-EC82-A2ED-CBC9-4A32E3B5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00F49E-F46E-D3E8-848D-A360B06F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9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C8F2F-CB66-32AA-108E-B20E1F07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56EAB9-053B-B808-FF8D-BD34E6B82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42BF0-7FED-0AAA-E0B8-A10C01EE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18D0A3-8812-BBE0-56EF-09E425C7A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097F9C-DE86-4D52-6AEC-D666D6B7C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99DE8D-87A3-BF3F-1445-9C345802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69EA7-0DE5-C34F-97C4-7DEB3A2E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275FDD-C6D1-17C0-A76C-F7385C6A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4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2C4A1-6475-7B51-2947-27ACA74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AC7E6C-64F2-D24C-4A51-52DA8AEF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BFF168-8FC4-F789-A039-CA1AE578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4A092-481D-991C-0454-412DFBE5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2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A8C0A1-DAE5-A177-4B0F-7681F08B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1CDCF8-4909-2945-0ED7-240EA0FC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33B89-FDA6-AA57-09AC-400A2AB8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B5FAA-DE7C-2F41-E3DD-BBD1C5A0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DCAF9-742A-2480-CD7F-477C74C3F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191A66-E90A-1AAD-0331-C793156F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7348A-4FC9-0692-20CC-49A8F355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5D0EB1-F7FF-9CCB-DFEB-A3DBE2B3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B1699-0774-F4D8-684C-94377399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227F0-569E-BB8C-909C-1B77CB1E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AF266C-9AB5-7514-7D91-75426E39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A5175E-8859-229B-B8A6-74C2E5F48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6AC29-23D4-FF9D-00E2-53BCF267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2AD347-D7F5-911F-8EC5-899B428B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5FC2D0-1CFB-69F6-EB25-F6184E41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325997-844B-8C8E-42FF-8FBC9BA9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A196D-3191-90FD-42D8-800D5CB47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E260B-C9A9-205F-0B82-75D428960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32902-5C00-8A4B-8B92-AABC7F098FDF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2C4A0-8D1F-0896-40E8-B8B464335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7B70B-55D5-787E-818D-2E31AF15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253706-4597-1D4C-A9ED-B37A1EF26D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9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tif, capture d’écran, noir et blanc, noir&#10;&#10;Le contenu généré par l’IA peut être incorrect.">
            <a:extLst>
              <a:ext uri="{FF2B5EF4-FFF2-40B4-BE49-F238E27FC236}">
                <a16:creationId xmlns:a16="http://schemas.microsoft.com/office/drawing/2014/main" id="{6357FB65-B4BD-57A1-307B-9B918C18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-8144" y="-625139"/>
            <a:ext cx="12411811" cy="9386920"/>
          </a:xfrm>
          <a:prstGeom prst="rect">
            <a:avLst/>
          </a:prstGeom>
        </p:spPr>
      </p:pic>
      <p:pic>
        <p:nvPicPr>
          <p:cNvPr id="7" name="Image 6" descr="Une image contenant plein air, herbe, ciel, arbre&#10;&#10;Le contenu généré par l’IA peut être incorrect.">
            <a:extLst>
              <a:ext uri="{FF2B5EF4-FFF2-40B4-BE49-F238E27FC236}">
                <a16:creationId xmlns:a16="http://schemas.microsoft.com/office/drawing/2014/main" id="{7DB8B94E-56C9-8E01-1706-5E0E871C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338" b="20187"/>
          <a:stretch>
            <a:fillRect/>
          </a:stretch>
        </p:blipFill>
        <p:spPr>
          <a:xfrm>
            <a:off x="-373184" y="1253267"/>
            <a:ext cx="12692767" cy="4043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8A8293-A1FA-9F80-45D1-34BB0C977F7A}"/>
              </a:ext>
            </a:extLst>
          </p:cNvPr>
          <p:cNvSpPr/>
          <p:nvPr/>
        </p:nvSpPr>
        <p:spPr>
          <a:xfrm>
            <a:off x="4912222" y="4795502"/>
            <a:ext cx="2571078" cy="720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CCC80A-C63A-413A-7649-388D4BC07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895" y="4961649"/>
            <a:ext cx="3725732" cy="554616"/>
          </a:xfrm>
        </p:spPr>
        <p:txBody>
          <a:bodyPr/>
          <a:lstStyle/>
          <a:p>
            <a:r>
              <a:rPr lang="fr-FR" dirty="0">
                <a:latin typeface="Helvetica" pitchFamily="2" charset="0"/>
                <a:cs typeface="Arial" panose="020B0604020202020204" pitchFamily="34" charset="0"/>
              </a:rPr>
              <a:t>Titre réunion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0DF7B6-CC72-A086-B689-6E03E2EE9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17" y="6102624"/>
            <a:ext cx="1899088" cy="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motif, capture d’écran, noir et blanc, noir&#10;&#10;Le contenu généré par l’IA peut être incorrect.">
            <a:extLst>
              <a:ext uri="{FF2B5EF4-FFF2-40B4-BE49-F238E27FC236}">
                <a16:creationId xmlns:a16="http://schemas.microsoft.com/office/drawing/2014/main" id="{A6A62C6E-A6F2-DC2A-0777-A86D3E81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-8144" y="-625139"/>
            <a:ext cx="12411811" cy="9386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3167F3-109B-DAEE-73E7-A83A7B70F306}"/>
              </a:ext>
            </a:extLst>
          </p:cNvPr>
          <p:cNvSpPr/>
          <p:nvPr/>
        </p:nvSpPr>
        <p:spPr>
          <a:xfrm>
            <a:off x="0" y="518160"/>
            <a:ext cx="3251200" cy="782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A0CB22-5EAF-E345-5317-31E5EFAD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180"/>
            <a:ext cx="2413000" cy="58991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latin typeface="Helvetica" pitchFamily="2" charset="0"/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E7EF1-8C10-C6B4-5E35-3E69DDCD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FE478C-33AA-4DA3-06DD-369E861547EE}"/>
              </a:ext>
            </a:extLst>
          </p:cNvPr>
          <p:cNvSpPr/>
          <p:nvPr/>
        </p:nvSpPr>
        <p:spPr>
          <a:xfrm>
            <a:off x="10326075" y="6206666"/>
            <a:ext cx="2794001" cy="52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2F09C3-A9DB-AE1B-E4F5-D36D4A43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548" y="6297622"/>
            <a:ext cx="1441549" cy="3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21894-C6B7-537C-E412-AC46274B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4BE97-D1E8-E876-4CB4-3C1D2CA9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415EFECB-A90E-5174-A179-0DFD46F639DC}"/>
              </a:ext>
            </a:extLst>
          </p:cNvPr>
          <p:cNvSpPr txBox="1">
            <a:spLocks/>
          </p:cNvSpPr>
          <p:nvPr/>
        </p:nvSpPr>
        <p:spPr>
          <a:xfrm>
            <a:off x="1543312" y="3202940"/>
            <a:ext cx="9144000" cy="84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latin typeface="Helvetica" pitchFamily="2" charset="0"/>
                <a:cs typeface="Arial" panose="020B0604020202020204" pitchFamily="34" charset="0"/>
              </a:rPr>
              <a:t>Titre de la partie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BE26D-ADA0-C8B8-7D46-D5F6CE11C692}"/>
              </a:ext>
            </a:extLst>
          </p:cNvPr>
          <p:cNvSpPr/>
          <p:nvPr/>
        </p:nvSpPr>
        <p:spPr>
          <a:xfrm>
            <a:off x="10326075" y="6206666"/>
            <a:ext cx="2794001" cy="52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D106A1-922F-63DC-D5A9-A337B407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548" y="6297622"/>
            <a:ext cx="1441549" cy="344183"/>
          </a:xfrm>
          <a:prstGeom prst="rect">
            <a:avLst/>
          </a:prstGeom>
        </p:spPr>
      </p:pic>
      <p:pic>
        <p:nvPicPr>
          <p:cNvPr id="12" name="Image 11" descr="Une image contenant motif, capture d’écran, noir et blanc, noir&#10;&#10;Le contenu généré par l’IA peut être incorrect.">
            <a:extLst>
              <a:ext uri="{FF2B5EF4-FFF2-40B4-BE49-F238E27FC236}">
                <a16:creationId xmlns:a16="http://schemas.microsoft.com/office/drawing/2014/main" id="{7BBCE28F-F831-9778-011E-2C5A222A72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-8144" y="-625139"/>
            <a:ext cx="12411811" cy="93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5E234-B1C0-922C-8E0E-80875A44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26C68-DB71-298A-7EB6-AB84B97C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6653E-48AD-550A-4FE1-B3C5F783767D}"/>
              </a:ext>
            </a:extLst>
          </p:cNvPr>
          <p:cNvSpPr/>
          <p:nvPr/>
        </p:nvSpPr>
        <p:spPr>
          <a:xfrm>
            <a:off x="10326075" y="6206666"/>
            <a:ext cx="2794001" cy="52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motif, capture d’écran, noir et blanc, noir&#10;&#10;Le contenu généré par l’IA peut être incorrect.">
            <a:extLst>
              <a:ext uri="{FF2B5EF4-FFF2-40B4-BE49-F238E27FC236}">
                <a16:creationId xmlns:a16="http://schemas.microsoft.com/office/drawing/2014/main" id="{068499D2-B871-3D94-27BA-0FF8EC4AA5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-8144" y="-625139"/>
            <a:ext cx="12411811" cy="93869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72F794B-2BFE-AEE1-91F9-66DD8F31E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548" y="6297622"/>
            <a:ext cx="1441549" cy="3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0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11</Words>
  <Application>Microsoft Office PowerPoint</Application>
  <PresentationFormat>Grand écran</PresentationFormat>
  <Paragraphs>5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Helvetica</vt:lpstr>
      <vt:lpstr>Wingdings</vt:lpstr>
      <vt:lpstr>Thème Office</vt:lpstr>
      <vt:lpstr>Présentation PowerPoint</vt:lpstr>
      <vt:lpstr>Ordre du jour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aloyse.caudyser</dc:creator>
  <cp:lastModifiedBy>Nathalie BREVIER</cp:lastModifiedBy>
  <cp:revision>5</cp:revision>
  <dcterms:created xsi:type="dcterms:W3CDTF">2025-08-20T09:38:07Z</dcterms:created>
  <dcterms:modified xsi:type="dcterms:W3CDTF">2025-12-17T10:50:38Z</dcterms:modified>
</cp:coreProperties>
</file>