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397"/>
    <p:restoredTop sz="94620"/>
  </p:normalViewPr>
  <p:slideViewPr>
    <p:cSldViewPr snapToGrid="0">
      <p:cViewPr varScale="1">
        <p:scale>
          <a:sx n="69" d="100"/>
          <a:sy n="69" d="100"/>
        </p:scale>
        <p:origin x="408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EF7515-5A98-D845-8D0D-D10FFC2C1985}" type="datetimeFigureOut">
              <a:rPr lang="fr-FR" smtClean="0"/>
              <a:t>17/12/2025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B8C460-C714-8947-ABB9-9FE3FF56F72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33415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B8C460-C714-8947-ABB9-9FE3FF56F722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90105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ADE1D3-39A9-A759-24DF-A030428BC8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ECF65E1-349B-5D6A-F3DE-8FD21D5228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54692A1-F31C-BFD1-1767-80D5D053F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32902-5C00-8A4B-8B92-AABC7F098FDF}" type="datetimeFigureOut">
              <a:rPr lang="fr-FR" smtClean="0"/>
              <a:t>17/12/2025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F56714C-082D-3F56-2FF9-864548C3F0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BB910E7-85C9-6DAA-44CD-0D00E7A5F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53706-4597-1D4C-A9ED-B37A1EF26D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2949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BAB09FD-6238-560C-BABF-132692E1D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A8A62283-E8EB-143C-CF96-1E4134F868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71EA89D-B839-1E45-FF28-395A2A6E89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32902-5C00-8A4B-8B92-AABC7F098FDF}" type="datetimeFigureOut">
              <a:rPr lang="fr-FR" smtClean="0"/>
              <a:t>17/12/2025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85089D4-57B6-A06E-BB7A-79DDF0173A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63EF785-4427-399B-95C8-54ADDB3E6E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53706-4597-1D4C-A9ED-B37A1EF26D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781413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2DBA875B-ACEA-8C81-04E1-5600C9E9FE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7EBD089-2332-34A3-6412-19047359A1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3CAD8CA-192E-6B55-DDB7-8DA539F12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32902-5C00-8A4B-8B92-AABC7F098FDF}" type="datetimeFigureOut">
              <a:rPr lang="fr-FR" smtClean="0"/>
              <a:t>17/12/2025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4C30045-8E6F-5DB8-9147-90F7A079E4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FECBFBA-DE63-7101-F25F-D21F2707D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53706-4597-1D4C-A9ED-B37A1EF26D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1357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9AB560-79E7-1E34-DECE-E2B17120D4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6667F2F-CC23-A948-C87C-800D455F31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Helvetica" pitchFamily="2" charset="0"/>
              </a:defRPr>
            </a:lvl1pPr>
            <a:lvl2pPr>
              <a:defRPr>
                <a:latin typeface="Helvetica" pitchFamily="2" charset="0"/>
              </a:defRPr>
            </a:lvl2pPr>
            <a:lvl3pPr>
              <a:defRPr>
                <a:latin typeface="Helvetica" pitchFamily="2" charset="0"/>
              </a:defRPr>
            </a:lvl3pPr>
            <a:lvl4pPr>
              <a:defRPr>
                <a:latin typeface="Helvetica" pitchFamily="2" charset="0"/>
              </a:defRPr>
            </a:lvl4pPr>
            <a:lvl5pPr>
              <a:defRPr>
                <a:latin typeface="Helvetica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F7C1B35-2354-9C16-F977-45E3074D24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32902-5C00-8A4B-8B92-AABC7F098FDF}" type="datetimeFigureOut">
              <a:rPr lang="fr-FR" smtClean="0"/>
              <a:t>17/12/2025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F4459A0-28B0-8B3D-79D5-2D5C3093BC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713AEB3-4FD2-AFDC-F291-0304308757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53706-4597-1D4C-A9ED-B37A1EF26D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3156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97066F4-D713-FA1D-8B30-C65D8ADB30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552D15A-5570-2E9D-F20E-7BFB688105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AC79C59-9FC9-9DCD-759E-26EDE08E87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32902-5C00-8A4B-8B92-AABC7F098FDF}" type="datetimeFigureOut">
              <a:rPr lang="fr-FR" smtClean="0"/>
              <a:t>17/12/2025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FB48A79-BE1B-EB15-61C9-9A991D726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0AE8C9C-723A-2147-118A-F7572C9C4A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86139" y="-616225"/>
            <a:ext cx="12364278" cy="9350971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806A668-3EB4-9428-201D-CED8D888C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53706-4597-1D4C-A9ED-B37A1EF26D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25746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1D23F0C-337B-7059-E8CC-28329A14A3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65DD808-966C-46C4-27FF-C55192D2A4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00741A5-8999-8BC4-ED8C-52A5BED34C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7D07C90-F6B5-9D8C-1C4E-B6B0B5F0E6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32902-5C00-8A4B-8B92-AABC7F098FDF}" type="datetimeFigureOut">
              <a:rPr lang="fr-FR" smtClean="0"/>
              <a:t>17/12/2025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742CC8A-EC82-A2ED-CBC9-4A32E3B5B4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800F49E-F46E-D3E8-848D-A360B06FAB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53706-4597-1D4C-A9ED-B37A1EF26D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51924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25C8F2F-CB66-32AA-108E-B20E1F0710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556EAB9-053B-B808-FF8D-BD34E6B826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2842BF0-7FED-0AAA-E0B8-A10C01EE03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618D0A3-8812-BBE0-56EF-09E425C7A5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0097F9C-DE86-4D52-6AEC-D666D6B7C4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A99DE8D-87A3-BF3F-1445-9C345802DD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32902-5C00-8A4B-8B92-AABC7F098FDF}" type="datetimeFigureOut">
              <a:rPr lang="fr-FR" smtClean="0"/>
              <a:t>17/12/2025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AA69EA7-0DE5-C34F-97C4-7DEB3A2E0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DC275FDD-C6D1-17C0-A76C-F7385C6A31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53706-4597-1D4C-A9ED-B37A1EF26D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3499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DB2C4A1-6475-7B51-2947-27ACA74375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16AC7E6C-64F2-D24C-4A51-52DA8AEFA8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32902-5C00-8A4B-8B92-AABC7F098FDF}" type="datetimeFigureOut">
              <a:rPr lang="fr-FR" smtClean="0"/>
              <a:t>17/12/2025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4BFF168-8FC4-F789-A039-CA1AE5785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414A092-481D-991C-0454-412DFBE56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53706-4597-1D4C-A9ED-B37A1EF26D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24242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C8A8C0A1-DAE5-A177-4B0F-7681F08BF3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32902-5C00-8A4B-8B92-AABC7F098FDF}" type="datetimeFigureOut">
              <a:rPr lang="fr-FR" smtClean="0"/>
              <a:t>17/12/2025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3F1CDCF8-4909-2945-0ED7-240EA0FC4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A733B89-FDA6-AA57-09AC-400A2AB8D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53706-4597-1D4C-A9ED-B37A1EF26D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84792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8BB5FAA-DE7C-2F41-E3DD-BBD1C5A046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59DCAF9-742A-2480-CD7F-477C74C3FD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A191A66-E90A-1AAD-0331-C793156FC1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607348A-4FC9-0692-20CC-49A8F3559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32902-5C00-8A4B-8B92-AABC7F098FDF}" type="datetimeFigureOut">
              <a:rPr lang="fr-FR" smtClean="0"/>
              <a:t>17/12/2025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A5D0EB1-F7FF-9CCB-DFEB-A3DBE2B3DE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12B1699-0774-F4D8-684C-94377399E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53706-4597-1D4C-A9ED-B37A1EF26D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3242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26227F0-569E-BB8C-909C-1B77CB1EF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CAF266C-9AB5-7514-7D91-75426E39BA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7A5175E-8859-229B-B8A6-74C2E5F48C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676AC29-23D4-FF9D-00E2-53BCF2676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32902-5C00-8A4B-8B92-AABC7F098FDF}" type="datetimeFigureOut">
              <a:rPr lang="fr-FR" smtClean="0"/>
              <a:t>17/12/2025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B2AD347-D7F5-911F-8EC5-899B428BF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55FC2D0-1CFB-69F6-EB25-F6184E41A0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53706-4597-1D4C-A9ED-B37A1EF26D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38863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8325997-844B-8C8E-42FF-8FBC9BA9E3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72A196D-3191-90FD-42D8-800D5CB47A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67E260B-C9A9-205F-0B82-75D428960D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932902-5C00-8A4B-8B92-AABC7F098FDF}" type="datetimeFigureOut">
              <a:rPr lang="fr-FR" smtClean="0"/>
              <a:t>17/12/2025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42C4A0-8D1F-0896-40E8-B8B464335C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07B70B-55D5-787E-818D-2E31AF15E1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4253706-4597-1D4C-A9ED-B37A1EF26D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9993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Helvetica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motif, capture d’écran, noir et blanc, noir&#10;&#10;Le contenu généré par l’IA peut être incorrect.">
            <a:extLst>
              <a:ext uri="{FF2B5EF4-FFF2-40B4-BE49-F238E27FC236}">
                <a16:creationId xmlns:a16="http://schemas.microsoft.com/office/drawing/2014/main" id="{6357FB65-B4BD-57A1-307B-9B918C18FDD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3000"/>
          </a:blip>
          <a:stretch>
            <a:fillRect/>
          </a:stretch>
        </p:blipFill>
        <p:spPr>
          <a:xfrm>
            <a:off x="-8144" y="-625139"/>
            <a:ext cx="12411811" cy="9386920"/>
          </a:xfrm>
          <a:prstGeom prst="rect">
            <a:avLst/>
          </a:prstGeom>
        </p:spPr>
      </p:pic>
      <p:pic>
        <p:nvPicPr>
          <p:cNvPr id="7" name="Image 6" descr="Une image contenant plein air, herbe, ciel, arbre&#10;&#10;Le contenu généré par l’IA peut être incorrect.">
            <a:extLst>
              <a:ext uri="{FF2B5EF4-FFF2-40B4-BE49-F238E27FC236}">
                <a16:creationId xmlns:a16="http://schemas.microsoft.com/office/drawing/2014/main" id="{7DB8B94E-56C9-8E01-1706-5E0E871C4B5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7338" b="20187"/>
          <a:stretch>
            <a:fillRect/>
          </a:stretch>
        </p:blipFill>
        <p:spPr>
          <a:xfrm>
            <a:off x="-373184" y="1253267"/>
            <a:ext cx="12692767" cy="404394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88A8293-A1FA-9F80-45D1-34BB0C977F7A}"/>
              </a:ext>
            </a:extLst>
          </p:cNvPr>
          <p:cNvSpPr/>
          <p:nvPr/>
        </p:nvSpPr>
        <p:spPr>
          <a:xfrm>
            <a:off x="4912222" y="4795502"/>
            <a:ext cx="2571078" cy="72076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7CCC80A-C63A-413A-7649-388D4BC072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34895" y="4961649"/>
            <a:ext cx="3725732" cy="554616"/>
          </a:xfrm>
        </p:spPr>
        <p:txBody>
          <a:bodyPr/>
          <a:lstStyle/>
          <a:p>
            <a:r>
              <a:rPr lang="fr-FR" dirty="0">
                <a:latin typeface="Helvetica" pitchFamily="2" charset="0"/>
                <a:cs typeface="Arial" panose="020B0604020202020204" pitchFamily="34" charset="0"/>
              </a:rPr>
              <a:t>Titre réunion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00DF7B6-CC72-A086-B689-6E03E2EE91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8217" y="6102624"/>
            <a:ext cx="1899088" cy="45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3207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motif, capture d’écran, noir et blanc, noir&#10;&#10;Le contenu généré par l’IA peut être incorrect.">
            <a:extLst>
              <a:ext uri="{FF2B5EF4-FFF2-40B4-BE49-F238E27FC236}">
                <a16:creationId xmlns:a16="http://schemas.microsoft.com/office/drawing/2014/main" id="{A6A62C6E-A6F2-DC2A-0777-A86D3E818F6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3000"/>
          </a:blip>
          <a:stretch>
            <a:fillRect/>
          </a:stretch>
        </p:blipFill>
        <p:spPr>
          <a:xfrm>
            <a:off x="-8144" y="-625139"/>
            <a:ext cx="12411811" cy="938692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73167F3-109B-DAEE-73E7-A83A7B70F306}"/>
              </a:ext>
            </a:extLst>
          </p:cNvPr>
          <p:cNvSpPr/>
          <p:nvPr/>
        </p:nvSpPr>
        <p:spPr>
          <a:xfrm>
            <a:off x="0" y="518160"/>
            <a:ext cx="3251200" cy="7823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2A0CB22-5EAF-E345-5317-31E5EFAD28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8180"/>
            <a:ext cx="2413000" cy="589915"/>
          </a:xfrm>
        </p:spPr>
        <p:txBody>
          <a:bodyPr>
            <a:normAutofit fontScale="90000"/>
          </a:bodyPr>
          <a:lstStyle/>
          <a:p>
            <a:r>
              <a:rPr lang="fr-FR" sz="3200" dirty="0">
                <a:latin typeface="Helvetica" pitchFamily="2" charset="0"/>
              </a:rPr>
              <a:t>Ordre du jour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71E7EF1-8C10-C6B4-5E35-3E69DDCDD7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v"/>
            </a:pPr>
            <a:r>
              <a:rPr lang="fr-FR" dirty="0"/>
              <a:t>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7FE478C-33AA-4DA3-06DD-369E861547EE}"/>
              </a:ext>
            </a:extLst>
          </p:cNvPr>
          <p:cNvSpPr/>
          <p:nvPr/>
        </p:nvSpPr>
        <p:spPr>
          <a:xfrm>
            <a:off x="10326075" y="6206666"/>
            <a:ext cx="2794001" cy="5260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C2F09C3-A9DB-AE1B-E4F5-D36D4A43A8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9548" y="6297622"/>
            <a:ext cx="1441549" cy="34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5456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AC21894-C6B7-537C-E412-AC46274BED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AC4BE97-D1E8-E876-4CB4-3C1D2CA9D1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ous-titre 2">
            <a:extLst>
              <a:ext uri="{FF2B5EF4-FFF2-40B4-BE49-F238E27FC236}">
                <a16:creationId xmlns:a16="http://schemas.microsoft.com/office/drawing/2014/main" id="{415EFECB-A90E-5174-A179-0DFD46F639DC}"/>
              </a:ext>
            </a:extLst>
          </p:cNvPr>
          <p:cNvSpPr txBox="1">
            <a:spLocks/>
          </p:cNvSpPr>
          <p:nvPr/>
        </p:nvSpPr>
        <p:spPr>
          <a:xfrm>
            <a:off x="1543312" y="3202940"/>
            <a:ext cx="9144000" cy="8415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4400" dirty="0">
                <a:latin typeface="Helvetica" pitchFamily="2" charset="0"/>
                <a:cs typeface="Arial" panose="020B0604020202020204" pitchFamily="34" charset="0"/>
              </a:rPr>
              <a:t>Titre de la partie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B0BE26D-ADA0-C8B8-7D46-D5F6CE11C692}"/>
              </a:ext>
            </a:extLst>
          </p:cNvPr>
          <p:cNvSpPr/>
          <p:nvPr/>
        </p:nvSpPr>
        <p:spPr>
          <a:xfrm>
            <a:off x="10326075" y="6206666"/>
            <a:ext cx="2794001" cy="5260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9D106A1-922F-63DC-D5A9-A337B407F7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9548" y="6297622"/>
            <a:ext cx="1441549" cy="344183"/>
          </a:xfrm>
          <a:prstGeom prst="rect">
            <a:avLst/>
          </a:prstGeom>
        </p:spPr>
      </p:pic>
      <p:pic>
        <p:nvPicPr>
          <p:cNvPr id="12" name="Image 11" descr="Une image contenant motif, capture d’écran, noir et blanc, noir&#10;&#10;Le contenu généré par l’IA peut être incorrect.">
            <a:extLst>
              <a:ext uri="{FF2B5EF4-FFF2-40B4-BE49-F238E27FC236}">
                <a16:creationId xmlns:a16="http://schemas.microsoft.com/office/drawing/2014/main" id="{7BBCE28F-F831-9778-011E-2C5A222A7265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3000"/>
          </a:blip>
          <a:stretch>
            <a:fillRect/>
          </a:stretch>
        </p:blipFill>
        <p:spPr>
          <a:xfrm>
            <a:off x="-8144" y="-625139"/>
            <a:ext cx="12411811" cy="9386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1729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995E234-B1C0-922C-8E0E-80875A4488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5626C68-DB71-298A-7EB6-AB84B97C3F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666653E-48AD-550A-4FE1-B3C5F783767D}"/>
              </a:ext>
            </a:extLst>
          </p:cNvPr>
          <p:cNvSpPr/>
          <p:nvPr/>
        </p:nvSpPr>
        <p:spPr>
          <a:xfrm>
            <a:off x="10326075" y="6206666"/>
            <a:ext cx="2794001" cy="5260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 descr="Une image contenant motif, capture d’écran, noir et blanc, noir&#10;&#10;Le contenu généré par l’IA peut être incorrect.">
            <a:extLst>
              <a:ext uri="{FF2B5EF4-FFF2-40B4-BE49-F238E27FC236}">
                <a16:creationId xmlns:a16="http://schemas.microsoft.com/office/drawing/2014/main" id="{068499D2-B871-3D94-27BA-0FF8EC4AA5E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3000"/>
          </a:blip>
          <a:stretch>
            <a:fillRect/>
          </a:stretch>
        </p:blipFill>
        <p:spPr>
          <a:xfrm>
            <a:off x="-8144" y="-625139"/>
            <a:ext cx="12411811" cy="938692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772F794B-2BFE-AEE1-91F9-66DD8F31E2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9548" y="6297622"/>
            <a:ext cx="1441549" cy="34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58063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1638</TotalTime>
  <Words>11</Words>
  <Application>Microsoft Office PowerPoint</Application>
  <PresentationFormat>Grand écran</PresentationFormat>
  <Paragraphs>5</Paragraphs>
  <Slides>4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9" baseType="lpstr">
      <vt:lpstr>Aptos</vt:lpstr>
      <vt:lpstr>Arial</vt:lpstr>
      <vt:lpstr>Helvetica</vt:lpstr>
      <vt:lpstr>Wingdings</vt:lpstr>
      <vt:lpstr>Thème Office</vt:lpstr>
      <vt:lpstr>Présentation PowerPoint</vt:lpstr>
      <vt:lpstr>Ordre du jour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aloyse.caudyser</dc:creator>
  <cp:lastModifiedBy>Nathalie BREVIER</cp:lastModifiedBy>
  <cp:revision>5</cp:revision>
  <dcterms:created xsi:type="dcterms:W3CDTF">2025-08-20T09:38:07Z</dcterms:created>
  <dcterms:modified xsi:type="dcterms:W3CDTF">2025-12-17T10:50:38Z</dcterms:modified>
</cp:coreProperties>
</file>