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6858000" cy="9144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77798" autoAdjust="0"/>
  </p:normalViewPr>
  <p:slideViewPr>
    <p:cSldViewPr>
      <p:cViewPr varScale="1">
        <p:scale>
          <a:sx n="91" d="100"/>
          <a:sy n="91" d="100"/>
        </p:scale>
        <p:origin x="21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734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645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759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81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721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752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601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4580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7421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57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38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BFC76-3AA3-43C9-A7ED-E331C612EDD5}" type="datetimeFigureOut">
              <a:rPr lang="fr-FR" smtClean="0"/>
              <a:pPr/>
              <a:t>22/11/2016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9307C-40E9-4841-AEAF-6C44B1924D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40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967958"/>
              </p:ext>
            </p:extLst>
          </p:nvPr>
        </p:nvGraphicFramePr>
        <p:xfrm>
          <a:off x="188640" y="960264"/>
          <a:ext cx="6480720" cy="2675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3960440"/>
              </a:tblGrid>
              <a:tr h="288032"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Composante</a:t>
                      </a:r>
                      <a:r>
                        <a:rPr lang="fr-FR" sz="1200" b="0" baseline="0" dirty="0" smtClean="0">
                          <a:solidFill>
                            <a:schemeClr val="tx1"/>
                          </a:solidFill>
                        </a:rPr>
                        <a:t> ou service expéditeur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Objet de la convention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Montant en euros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UB et CF de rattachement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Personne responsable du suivi de la convention</a:t>
                      </a:r>
                    </a:p>
                    <a:p>
                      <a:r>
                        <a:rPr lang="fr-FR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(dans la composante ou service expéditeur)</a:t>
                      </a:r>
                      <a:endParaRPr lang="fr-FR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5" name="Rectangle à coins arrondis 44"/>
          <p:cNvSpPr/>
          <p:nvPr/>
        </p:nvSpPr>
        <p:spPr>
          <a:xfrm>
            <a:off x="188640" y="3779912"/>
            <a:ext cx="6480720" cy="381000"/>
          </a:xfrm>
          <a:prstGeom prst="round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u="sng" dirty="0" smtClean="0">
                <a:solidFill>
                  <a:schemeClr val="tx1"/>
                </a:solidFill>
              </a:rPr>
              <a:t>CIRCUIT DES VISAS</a:t>
            </a:r>
            <a:endParaRPr lang="fr-FR" sz="1400" b="1" u="sng" dirty="0">
              <a:solidFill>
                <a:schemeClr val="tx1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6632" y="4139952"/>
            <a:ext cx="15249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u="sng" dirty="0" smtClean="0"/>
              <a:t>Transmis pour visa à :</a:t>
            </a:r>
          </a:p>
        </p:txBody>
      </p:sp>
      <p:graphicFrame>
        <p:nvGraphicFramePr>
          <p:cNvPr id="47" name="Tableau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522852"/>
              </p:ext>
            </p:extLst>
          </p:nvPr>
        </p:nvGraphicFramePr>
        <p:xfrm>
          <a:off x="188640" y="4427984"/>
          <a:ext cx="648072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3960440"/>
              </a:tblGrid>
              <a:tr h="288032"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Mélanie LE</a:t>
                      </a:r>
                      <a:r>
                        <a:rPr lang="fr-FR" sz="1200" b="0" baseline="0" dirty="0" smtClean="0">
                          <a:solidFill>
                            <a:schemeClr val="tx1"/>
                          </a:solidFill>
                        </a:rPr>
                        <a:t> BIHAN</a:t>
                      </a:r>
                    </a:p>
                    <a:p>
                      <a:r>
                        <a:rPr lang="fr-FR" sz="1200" b="0" baseline="0" dirty="0" smtClean="0">
                          <a:solidFill>
                            <a:schemeClr val="tx1"/>
                          </a:solidFill>
                        </a:rPr>
                        <a:t>Responsable Service des Relations Internationales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Aïcha KADDOURI</a:t>
                      </a:r>
                      <a:endParaRPr lang="fr-FR" sz="12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200" b="0" baseline="0" dirty="0" smtClean="0">
                          <a:solidFill>
                            <a:schemeClr val="tx1"/>
                          </a:solidFill>
                        </a:rPr>
                        <a:t>Affaires juridiques et contentieuses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Camille URLACHER-COSTES</a:t>
                      </a:r>
                    </a:p>
                    <a:p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Affaires</a:t>
                      </a:r>
                      <a:r>
                        <a:rPr lang="fr-FR" sz="1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générales</a:t>
                      </a:r>
                      <a:endParaRPr lang="fr-FR" sz="12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0" name="ZoneTexte 59"/>
          <p:cNvSpPr txBox="1"/>
          <p:nvPr/>
        </p:nvSpPr>
        <p:spPr>
          <a:xfrm>
            <a:off x="116632" y="6191592"/>
            <a:ext cx="11546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u="sng" dirty="0" smtClean="0"/>
              <a:t>Passage en CA :</a:t>
            </a:r>
          </a:p>
        </p:txBody>
      </p:sp>
      <p:sp>
        <p:nvSpPr>
          <p:cNvPr id="4" name="Rectangle 3"/>
          <p:cNvSpPr/>
          <p:nvPr/>
        </p:nvSpPr>
        <p:spPr>
          <a:xfrm>
            <a:off x="1304784" y="6237709"/>
            <a:ext cx="180000" cy="180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1482237" y="6190084"/>
            <a:ext cx="22193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OUI    en date prévisionnelle du :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301139" y="6502866"/>
            <a:ext cx="180000" cy="180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ZoneTexte 62"/>
          <p:cNvSpPr txBox="1"/>
          <p:nvPr/>
        </p:nvSpPr>
        <p:spPr>
          <a:xfrm>
            <a:off x="1478592" y="6455241"/>
            <a:ext cx="486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NON</a:t>
            </a:r>
          </a:p>
        </p:txBody>
      </p:sp>
      <p:graphicFrame>
        <p:nvGraphicFramePr>
          <p:cNvPr id="64" name="Tableau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32827"/>
              </p:ext>
            </p:extLst>
          </p:nvPr>
        </p:nvGraphicFramePr>
        <p:xfrm>
          <a:off x="188640" y="8507288"/>
          <a:ext cx="648072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3960440"/>
              </a:tblGrid>
              <a:tr h="288032"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Date</a:t>
                      </a:r>
                      <a:r>
                        <a:rPr lang="fr-FR" sz="1200" b="0" baseline="0" dirty="0" smtClean="0">
                          <a:solidFill>
                            <a:schemeClr val="tx1"/>
                          </a:solidFill>
                        </a:rPr>
                        <a:t> de renvoi dans la composante ou le service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5" name="Rectangle 36"/>
          <p:cNvSpPr>
            <a:spLocks noChangeArrowheads="1"/>
          </p:cNvSpPr>
          <p:nvPr/>
        </p:nvSpPr>
        <p:spPr bwMode="auto">
          <a:xfrm>
            <a:off x="1304783" y="0"/>
            <a:ext cx="5553217" cy="679450"/>
          </a:xfrm>
          <a:prstGeom prst="rect">
            <a:avLst/>
          </a:prstGeom>
          <a:noFill/>
          <a:ln>
            <a:noFill/>
          </a:ln>
          <a:effectLst/>
        </p:spPr>
        <p:txBody>
          <a:bodyPr lIns="316800" tIns="49560" rIns="1072800" bIns="0" anchor="ctr"/>
          <a:lstStyle/>
          <a:p>
            <a:pPr algn="ctr">
              <a:lnSpc>
                <a:spcPct val="80000"/>
              </a:lnSpc>
              <a:defRPr/>
            </a:pPr>
            <a:r>
              <a:rPr lang="fr-F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BORDEREAU DE SIGNATURE </a:t>
            </a:r>
          </a:p>
          <a:p>
            <a:pPr algn="ctr">
              <a:lnSpc>
                <a:spcPct val="80000"/>
              </a:lnSpc>
              <a:defRPr/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CONVENTION </a:t>
            </a:r>
            <a:r>
              <a:rPr lang="fr-FR" b="1" u="sng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INTERNATIONALE</a:t>
            </a:r>
            <a:endParaRPr lang="fr-FR" b="1" u="sng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8" name="Picture 37" descr="logo-mir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738" y="150813"/>
            <a:ext cx="727075" cy="446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19000"/>
              </a:srgbClr>
            </a:outerShdw>
          </a:effectLst>
        </p:spPr>
      </p:pic>
      <p:pic>
        <p:nvPicPr>
          <p:cNvPr id="69" name="Picture 38" descr="université-mirai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888" y="69850"/>
            <a:ext cx="506412" cy="6302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12000"/>
              </a:srgbClr>
            </a:outerShdw>
          </a:effectLst>
        </p:spPr>
      </p:pic>
      <p:cxnSp>
        <p:nvCxnSpPr>
          <p:cNvPr id="8" name="Connecteur droit 7"/>
          <p:cNvCxnSpPr/>
          <p:nvPr/>
        </p:nvCxnSpPr>
        <p:spPr>
          <a:xfrm>
            <a:off x="58738" y="755576"/>
            <a:ext cx="66826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88640" y="6876256"/>
            <a:ext cx="2592288" cy="144016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077072" y="6872933"/>
            <a:ext cx="2592288" cy="144016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88640" y="6877397"/>
            <a:ext cx="2091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Alain MIAOULIS</a:t>
            </a:r>
          </a:p>
          <a:p>
            <a:r>
              <a:rPr lang="fr-FR" sz="1200" dirty="0" smtClean="0"/>
              <a:t>Directeur Général des Services</a:t>
            </a:r>
            <a:endParaRPr lang="fr-FR" sz="1200" dirty="0"/>
          </a:p>
        </p:txBody>
      </p:sp>
      <p:sp>
        <p:nvSpPr>
          <p:cNvPr id="72" name="ZoneTexte 71"/>
          <p:cNvSpPr txBox="1"/>
          <p:nvPr/>
        </p:nvSpPr>
        <p:spPr>
          <a:xfrm>
            <a:off x="4073706" y="6872933"/>
            <a:ext cx="1153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Daniel LACROIX</a:t>
            </a:r>
          </a:p>
          <a:p>
            <a:r>
              <a:rPr lang="fr-FR" sz="1200" dirty="0" smtClean="0"/>
              <a:t>Président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5923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1416</TotalTime>
  <Words>91</Words>
  <Application>Microsoft Office PowerPoint</Application>
  <PresentationFormat>Affichage à l'écran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Bordereau de signature convention internationale</dc:title>
  <dc:creator>Sonia.GUERREIRO@univ-tlse2.fr</dc:creator>
  <cp:keywords>convention</cp:keywords>
  <cp:lastModifiedBy>Sonia GUERREIRO</cp:lastModifiedBy>
  <cp:revision>169</cp:revision>
  <cp:lastPrinted>2012-10-10T14:07:52Z</cp:lastPrinted>
  <dcterms:created xsi:type="dcterms:W3CDTF">2012-09-27T11:27:24Z</dcterms:created>
  <dcterms:modified xsi:type="dcterms:W3CDTF">2016-11-22T14:58:41Z</dcterms:modified>
</cp:coreProperties>
</file>