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9" r:id="rId1"/>
  </p:sldMasterIdLst>
  <p:notesMasterIdLst>
    <p:notesMasterId r:id="rId19"/>
  </p:notesMasterIdLst>
  <p:handoutMasterIdLst>
    <p:handoutMasterId r:id="rId20"/>
  </p:handoutMasterIdLst>
  <p:sldIdLst>
    <p:sldId id="636" r:id="rId2"/>
    <p:sldId id="1033" r:id="rId3"/>
    <p:sldId id="1052" r:id="rId4"/>
    <p:sldId id="1053" r:id="rId5"/>
    <p:sldId id="1054" r:id="rId6"/>
    <p:sldId id="1055" r:id="rId7"/>
    <p:sldId id="1009" r:id="rId8"/>
    <p:sldId id="1039" r:id="rId9"/>
    <p:sldId id="1024" r:id="rId10"/>
    <p:sldId id="1020" r:id="rId11"/>
    <p:sldId id="1022" r:id="rId12"/>
    <p:sldId id="1021" r:id="rId13"/>
    <p:sldId id="1023" r:id="rId14"/>
    <p:sldId id="1041" r:id="rId15"/>
    <p:sldId id="1037" r:id="rId16"/>
    <p:sldId id="1040" r:id="rId17"/>
    <p:sldId id="1048" r:id="rId18"/>
  </p:sldIdLst>
  <p:sldSz cx="12192000" cy="6858000"/>
  <p:notesSz cx="6797675"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tion par défaut" id="{2D2AB39F-7A52-43C6-B21A-22CAB8263BBE}">
          <p14:sldIdLst>
            <p14:sldId id="636"/>
            <p14:sldId id="1033"/>
            <p14:sldId id="1052"/>
            <p14:sldId id="1053"/>
            <p14:sldId id="1054"/>
            <p14:sldId id="1055"/>
            <p14:sldId id="1009"/>
            <p14:sldId id="1039"/>
            <p14:sldId id="1024"/>
            <p14:sldId id="1020"/>
            <p14:sldId id="1022"/>
            <p14:sldId id="1021"/>
            <p14:sldId id="1023"/>
            <p14:sldId id="1041"/>
            <p14:sldId id="1037"/>
            <p14:sldId id="1040"/>
            <p14:sldId id="1048"/>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126"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FF4A4"/>
    <a:srgbClr val="CDFFF2"/>
    <a:srgbClr val="AFFFEA"/>
    <a:srgbClr val="81FFDE"/>
    <a:srgbClr val="00EEB0"/>
    <a:srgbClr val="CCFFCC"/>
    <a:srgbClr val="00CC99"/>
    <a:srgbClr val="FFF1D5"/>
    <a:srgbClr val="FFE7B7"/>
    <a:srgbClr val="FFE2A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yle moye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Style moyen 2 - Accentuation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Style moyen 2 - Accentuation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Style moyen 2 - Accentuation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Style moyen 2 - Accentuation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6D9F66E-5EB9-4882-86FB-DCBF35E3C3E4}" styleName="Style moyen 4 - Accentuation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E8B1032C-EA38-4F05-BA0D-38AFFFC7BED3}" styleName="Style léger 3 - Accentuation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BC89EF96-8CEA-46FF-86C4-4CE0E7609802}" styleName="Style léger 3 - Accentuation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FD0F851-EC5A-4D38-B0AD-8093EC10F338}" styleName="Style léger 1 - Accentuation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8A107856-5554-42FB-B03E-39F5DBC370BA}" styleName="Style moyen 4 - Accentuation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46F890A9-2807-4EBB-B81D-B2AA78EC7F39}" styleName="Style foncé 2 - Accentuation 5/Accentuation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74C1A8A3-306A-4EB7-A6B1-4F7E0EB9C5D6}" styleName="Style moyen 3 - Accentuation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10A1B5D5-9B99-4C35-A422-299274C87663}" styleName="Style moyen 1 - Accentuation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FABFCF23-3B69-468F-B69F-88F6DE6A72F2}" styleName="Style moyen 1 - Accentuation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E171933-4619-4E11-9A3F-F7608DF75F80}" styleName="Style moyen 1 - Accentuation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B301B821-A1FF-4177-AEE7-76D212191A09}" styleName="Style moyen 1 - Accentuation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862" autoAdjust="0"/>
    <p:restoredTop sz="95306" autoAdjust="0"/>
  </p:normalViewPr>
  <p:slideViewPr>
    <p:cSldViewPr>
      <p:cViewPr varScale="1">
        <p:scale>
          <a:sx n="122" d="100"/>
          <a:sy n="122" d="100"/>
        </p:scale>
        <p:origin x="1360" y="192"/>
      </p:cViewPr>
      <p:guideLst>
        <p:guide orient="horz" pos="2160"/>
        <p:guide pos="384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2166" y="-108"/>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6400" cy="496888"/>
          </a:xfrm>
          <a:prstGeom prst="rect">
            <a:avLst/>
          </a:prstGeom>
        </p:spPr>
        <p:txBody>
          <a:bodyPr vert="horz" lIns="91432" tIns="45716" rIns="91432" bIns="45716" rtlCol="0"/>
          <a:lstStyle>
            <a:lvl1pPr algn="l">
              <a:defRPr sz="1200"/>
            </a:lvl1pPr>
          </a:lstStyle>
          <a:p>
            <a:endParaRPr lang="fr-FR" dirty="0"/>
          </a:p>
        </p:txBody>
      </p:sp>
      <p:sp>
        <p:nvSpPr>
          <p:cNvPr id="3" name="Espace réservé de la date 2"/>
          <p:cNvSpPr>
            <a:spLocks noGrp="1"/>
          </p:cNvSpPr>
          <p:nvPr>
            <p:ph type="dt" sz="quarter" idx="1"/>
          </p:nvPr>
        </p:nvSpPr>
        <p:spPr>
          <a:xfrm>
            <a:off x="3849689" y="0"/>
            <a:ext cx="2946400" cy="496888"/>
          </a:xfrm>
          <a:prstGeom prst="rect">
            <a:avLst/>
          </a:prstGeom>
        </p:spPr>
        <p:txBody>
          <a:bodyPr vert="horz" lIns="91432" tIns="45716" rIns="91432" bIns="45716" rtlCol="0"/>
          <a:lstStyle>
            <a:lvl1pPr algn="r">
              <a:defRPr sz="1200"/>
            </a:lvl1pPr>
          </a:lstStyle>
          <a:p>
            <a:endParaRPr lang="fr-FR" dirty="0"/>
          </a:p>
        </p:txBody>
      </p:sp>
      <p:sp>
        <p:nvSpPr>
          <p:cNvPr id="4" name="Espace réservé du pied de page 3"/>
          <p:cNvSpPr>
            <a:spLocks noGrp="1"/>
          </p:cNvSpPr>
          <p:nvPr>
            <p:ph type="ftr" sz="quarter" idx="2"/>
          </p:nvPr>
        </p:nvSpPr>
        <p:spPr>
          <a:xfrm>
            <a:off x="0" y="9428164"/>
            <a:ext cx="2946400" cy="496887"/>
          </a:xfrm>
          <a:prstGeom prst="rect">
            <a:avLst/>
          </a:prstGeom>
        </p:spPr>
        <p:txBody>
          <a:bodyPr vert="horz" lIns="91432" tIns="45716" rIns="91432" bIns="45716" rtlCol="0" anchor="b"/>
          <a:lstStyle>
            <a:lvl1pPr algn="l">
              <a:defRPr sz="1200"/>
            </a:lvl1pPr>
          </a:lstStyle>
          <a:p>
            <a:endParaRPr lang="fr-FR" dirty="0"/>
          </a:p>
        </p:txBody>
      </p:sp>
      <p:sp>
        <p:nvSpPr>
          <p:cNvPr id="5" name="Espace réservé du numéro de diapositive 4"/>
          <p:cNvSpPr>
            <a:spLocks noGrp="1"/>
          </p:cNvSpPr>
          <p:nvPr>
            <p:ph type="sldNum" sz="quarter" idx="3"/>
          </p:nvPr>
        </p:nvSpPr>
        <p:spPr>
          <a:xfrm>
            <a:off x="3849689" y="9428164"/>
            <a:ext cx="2946400" cy="496887"/>
          </a:xfrm>
          <a:prstGeom prst="rect">
            <a:avLst/>
          </a:prstGeom>
        </p:spPr>
        <p:txBody>
          <a:bodyPr vert="horz" lIns="91432" tIns="45716" rIns="91432" bIns="45716" rtlCol="0" anchor="b"/>
          <a:lstStyle>
            <a:lvl1pPr algn="r">
              <a:defRPr sz="1200"/>
            </a:lvl1pPr>
          </a:lstStyle>
          <a:p>
            <a:fld id="{533C2D35-024C-4A94-B26B-B921F4A728FF}" type="slidenum">
              <a:rPr lang="fr-FR" smtClean="0"/>
              <a:pPr/>
              <a:t>‹N°›</a:t>
            </a:fld>
            <a:endParaRPr lang="fr-FR" dirty="0"/>
          </a:p>
        </p:txBody>
      </p:sp>
    </p:spTree>
    <p:extLst>
      <p:ext uri="{BB962C8B-B14F-4D97-AF65-F5344CB8AC3E}">
        <p14:creationId xmlns:p14="http://schemas.microsoft.com/office/powerpoint/2010/main" val="3402257327"/>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6400" cy="496888"/>
          </a:xfrm>
          <a:prstGeom prst="rect">
            <a:avLst/>
          </a:prstGeom>
        </p:spPr>
        <p:txBody>
          <a:bodyPr vert="horz" lIns="91432" tIns="45716" rIns="91432" bIns="45716" rtlCol="0"/>
          <a:lstStyle>
            <a:lvl1pPr algn="l">
              <a:defRPr sz="1200"/>
            </a:lvl1pPr>
          </a:lstStyle>
          <a:p>
            <a:endParaRPr lang="fr-FR" dirty="0"/>
          </a:p>
        </p:txBody>
      </p:sp>
      <p:sp>
        <p:nvSpPr>
          <p:cNvPr id="3" name="Espace réservé de la date 2"/>
          <p:cNvSpPr>
            <a:spLocks noGrp="1"/>
          </p:cNvSpPr>
          <p:nvPr>
            <p:ph type="dt" idx="1"/>
          </p:nvPr>
        </p:nvSpPr>
        <p:spPr>
          <a:xfrm>
            <a:off x="3849689" y="0"/>
            <a:ext cx="2946400" cy="496888"/>
          </a:xfrm>
          <a:prstGeom prst="rect">
            <a:avLst/>
          </a:prstGeom>
        </p:spPr>
        <p:txBody>
          <a:bodyPr vert="horz" lIns="91432" tIns="45716" rIns="91432" bIns="45716" rtlCol="0"/>
          <a:lstStyle>
            <a:lvl1pPr algn="r">
              <a:defRPr sz="1200"/>
            </a:lvl1pPr>
          </a:lstStyle>
          <a:p>
            <a:endParaRPr lang="fr-FR" dirty="0"/>
          </a:p>
        </p:txBody>
      </p:sp>
      <p:sp>
        <p:nvSpPr>
          <p:cNvPr id="4" name="Espace réservé de l'image des diapositives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32" tIns="45716" rIns="91432" bIns="45716" rtlCol="0" anchor="ctr"/>
          <a:lstStyle/>
          <a:p>
            <a:endParaRPr lang="fr-FR" dirty="0"/>
          </a:p>
        </p:txBody>
      </p:sp>
      <p:sp>
        <p:nvSpPr>
          <p:cNvPr id="5" name="Espace réservé des commentaires 4"/>
          <p:cNvSpPr>
            <a:spLocks noGrp="1"/>
          </p:cNvSpPr>
          <p:nvPr>
            <p:ph type="body" sz="quarter" idx="3"/>
          </p:nvPr>
        </p:nvSpPr>
        <p:spPr>
          <a:xfrm>
            <a:off x="679451" y="4714876"/>
            <a:ext cx="5438775" cy="4467225"/>
          </a:xfrm>
          <a:prstGeom prst="rect">
            <a:avLst/>
          </a:prstGeom>
        </p:spPr>
        <p:txBody>
          <a:bodyPr vert="horz" lIns="91432" tIns="45716" rIns="91432" bIns="45716"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428164"/>
            <a:ext cx="2946400" cy="496887"/>
          </a:xfrm>
          <a:prstGeom prst="rect">
            <a:avLst/>
          </a:prstGeom>
        </p:spPr>
        <p:txBody>
          <a:bodyPr vert="horz" lIns="91432" tIns="45716" rIns="91432" bIns="45716" rtlCol="0" anchor="b"/>
          <a:lstStyle>
            <a:lvl1pPr algn="l">
              <a:defRPr sz="1200"/>
            </a:lvl1pPr>
          </a:lstStyle>
          <a:p>
            <a:endParaRPr lang="fr-FR" dirty="0"/>
          </a:p>
        </p:txBody>
      </p:sp>
      <p:sp>
        <p:nvSpPr>
          <p:cNvPr id="7" name="Espace réservé du numéro de diapositive 6"/>
          <p:cNvSpPr>
            <a:spLocks noGrp="1"/>
          </p:cNvSpPr>
          <p:nvPr>
            <p:ph type="sldNum" sz="quarter" idx="5"/>
          </p:nvPr>
        </p:nvSpPr>
        <p:spPr>
          <a:xfrm>
            <a:off x="3849689" y="9428164"/>
            <a:ext cx="2946400" cy="496887"/>
          </a:xfrm>
          <a:prstGeom prst="rect">
            <a:avLst/>
          </a:prstGeom>
        </p:spPr>
        <p:txBody>
          <a:bodyPr vert="horz" lIns="91432" tIns="45716" rIns="91432" bIns="45716" rtlCol="0" anchor="b"/>
          <a:lstStyle>
            <a:lvl1pPr algn="r">
              <a:defRPr sz="1200"/>
            </a:lvl1pPr>
          </a:lstStyle>
          <a:p>
            <a:fld id="{78DD6F2B-98E3-495B-A9C5-3B1610D54D43}" type="slidenum">
              <a:rPr lang="fr-FR" smtClean="0"/>
              <a:pPr/>
              <a:t>‹N°›</a:t>
            </a:fld>
            <a:endParaRPr lang="fr-FR" dirty="0"/>
          </a:p>
        </p:txBody>
      </p:sp>
    </p:spTree>
    <p:extLst>
      <p:ext uri="{BB962C8B-B14F-4D97-AF65-F5344CB8AC3E}">
        <p14:creationId xmlns:p14="http://schemas.microsoft.com/office/powerpoint/2010/main" val="1165121487"/>
      </p:ext>
    </p:extLst>
  </p:cSld>
  <p:clrMap bg1="lt1" tx1="dk1" bg2="lt2" tx2="dk2" accent1="accent1" accent2="accent2" accent3="accent3" accent4="accent4" accent5="accent5" accent6="accent6" hlink="hlink" folHlink="folHlink"/>
  <p:hf hd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e la date 3"/>
          <p:cNvSpPr>
            <a:spLocks noGrp="1"/>
          </p:cNvSpPr>
          <p:nvPr>
            <p:ph type="dt" idx="10"/>
          </p:nvPr>
        </p:nvSpPr>
        <p:spPr/>
        <p:txBody>
          <a:bodyPr/>
          <a:lstStyle/>
          <a:p>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78DD6F2B-98E3-495B-A9C5-3B1610D54D43}" type="slidenum">
              <a:rPr lang="fr-FR" smtClean="0"/>
              <a:pPr/>
              <a:t>1</a:t>
            </a:fld>
            <a:endParaRPr lang="fr-FR" dirty="0"/>
          </a:p>
        </p:txBody>
      </p:sp>
    </p:spTree>
    <p:extLst>
      <p:ext uri="{BB962C8B-B14F-4D97-AF65-F5344CB8AC3E}">
        <p14:creationId xmlns:p14="http://schemas.microsoft.com/office/powerpoint/2010/main" val="23688013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e la date 3"/>
          <p:cNvSpPr>
            <a:spLocks noGrp="1"/>
          </p:cNvSpPr>
          <p:nvPr>
            <p:ph type="dt" idx="1"/>
          </p:nvPr>
        </p:nvSpPr>
        <p:spPr/>
        <p:txBody>
          <a:bodyPr/>
          <a:lstStyle/>
          <a:p>
            <a:endParaRPr lang="fr-FR"/>
          </a:p>
        </p:txBody>
      </p:sp>
      <p:sp>
        <p:nvSpPr>
          <p:cNvPr id="5" name="Espace réservé du pied de page 4"/>
          <p:cNvSpPr>
            <a:spLocks noGrp="1"/>
          </p:cNvSpPr>
          <p:nvPr>
            <p:ph type="ftr" sz="quarter" idx="4"/>
          </p:nvPr>
        </p:nvSpPr>
        <p:spPr/>
        <p:txBody>
          <a:bodyPr/>
          <a:lstStyle/>
          <a:p>
            <a:endParaRPr lang="fr-FR"/>
          </a:p>
        </p:txBody>
      </p:sp>
      <p:sp>
        <p:nvSpPr>
          <p:cNvPr id="6" name="Espace réservé du numéro de diapositive 5"/>
          <p:cNvSpPr>
            <a:spLocks noGrp="1"/>
          </p:cNvSpPr>
          <p:nvPr>
            <p:ph type="sldNum" sz="quarter" idx="5"/>
          </p:nvPr>
        </p:nvSpPr>
        <p:spPr/>
        <p:txBody>
          <a:bodyPr/>
          <a:lstStyle/>
          <a:p>
            <a:fld id="{78DD6F2B-98E3-495B-A9C5-3B1610D54D43}" type="slidenum">
              <a:rPr lang="fr-FR" smtClean="0"/>
              <a:pPr/>
              <a:t>15</a:t>
            </a:fld>
            <a:endParaRPr lang="fr-FR"/>
          </a:p>
        </p:txBody>
      </p:sp>
    </p:spTree>
    <p:extLst>
      <p:ext uri="{BB962C8B-B14F-4D97-AF65-F5344CB8AC3E}">
        <p14:creationId xmlns:p14="http://schemas.microsoft.com/office/powerpoint/2010/main" val="17771236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Les IA : Symbolique,</a:t>
            </a:r>
            <a:r>
              <a:rPr lang="fr-FR" baseline="0" dirty="0"/>
              <a:t> Apprentissage, automatique, générative, prédictive</a:t>
            </a:r>
            <a:endParaRPr lang="fr-FR" dirty="0"/>
          </a:p>
        </p:txBody>
      </p:sp>
      <p:sp>
        <p:nvSpPr>
          <p:cNvPr id="4" name="Espace réservé de la date 3"/>
          <p:cNvSpPr>
            <a:spLocks noGrp="1"/>
          </p:cNvSpPr>
          <p:nvPr>
            <p:ph type="dt" idx="10"/>
          </p:nvPr>
        </p:nvSpPr>
        <p:spPr/>
        <p:txBody>
          <a:bodyPr/>
          <a:lstStyle/>
          <a:p>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78DD6F2B-98E3-495B-A9C5-3B1610D54D43}" type="slidenum">
              <a:rPr lang="fr-FR" smtClean="0"/>
              <a:pPr/>
              <a:t>16</a:t>
            </a:fld>
            <a:endParaRPr lang="fr-FR" dirty="0"/>
          </a:p>
        </p:txBody>
      </p:sp>
    </p:spTree>
    <p:extLst>
      <p:ext uri="{BB962C8B-B14F-4D97-AF65-F5344CB8AC3E}">
        <p14:creationId xmlns:p14="http://schemas.microsoft.com/office/powerpoint/2010/main" val="23729254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Les IA : Symbolique,</a:t>
            </a:r>
            <a:r>
              <a:rPr lang="fr-FR" baseline="0" dirty="0"/>
              <a:t> Apprentissage, automatique, générative, prédictive</a:t>
            </a:r>
            <a:endParaRPr lang="fr-FR" dirty="0"/>
          </a:p>
        </p:txBody>
      </p:sp>
      <p:sp>
        <p:nvSpPr>
          <p:cNvPr id="4" name="Espace réservé de la date 3"/>
          <p:cNvSpPr>
            <a:spLocks noGrp="1"/>
          </p:cNvSpPr>
          <p:nvPr>
            <p:ph type="dt" idx="10"/>
          </p:nvPr>
        </p:nvSpPr>
        <p:spPr/>
        <p:txBody>
          <a:bodyPr/>
          <a:lstStyle/>
          <a:p>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78DD6F2B-98E3-495B-A9C5-3B1610D54D43}" type="slidenum">
              <a:rPr lang="fr-FR" smtClean="0"/>
              <a:pPr/>
              <a:t>17</a:t>
            </a:fld>
            <a:endParaRPr lang="fr-FR" dirty="0"/>
          </a:p>
        </p:txBody>
      </p:sp>
    </p:spTree>
    <p:extLst>
      <p:ext uri="{BB962C8B-B14F-4D97-AF65-F5344CB8AC3E}">
        <p14:creationId xmlns:p14="http://schemas.microsoft.com/office/powerpoint/2010/main" val="2828879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Les IA : Symbolique,</a:t>
            </a:r>
            <a:r>
              <a:rPr lang="fr-FR" baseline="0" dirty="0"/>
              <a:t> Apprentissage, automatique, générative, prédictive</a:t>
            </a:r>
            <a:endParaRPr lang="fr-FR" dirty="0"/>
          </a:p>
        </p:txBody>
      </p:sp>
      <p:sp>
        <p:nvSpPr>
          <p:cNvPr id="4" name="Espace réservé de la date 3"/>
          <p:cNvSpPr>
            <a:spLocks noGrp="1"/>
          </p:cNvSpPr>
          <p:nvPr>
            <p:ph type="dt" idx="10"/>
          </p:nvPr>
        </p:nvSpPr>
        <p:spPr/>
        <p:txBody>
          <a:bodyPr/>
          <a:lstStyle/>
          <a:p>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78DD6F2B-98E3-495B-A9C5-3B1610D54D43}" type="slidenum">
              <a:rPr lang="fr-FR" smtClean="0"/>
              <a:pPr/>
              <a:t>7</a:t>
            </a:fld>
            <a:endParaRPr lang="fr-FR" dirty="0"/>
          </a:p>
        </p:txBody>
      </p:sp>
    </p:spTree>
    <p:extLst>
      <p:ext uri="{BB962C8B-B14F-4D97-AF65-F5344CB8AC3E}">
        <p14:creationId xmlns:p14="http://schemas.microsoft.com/office/powerpoint/2010/main" val="5098625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Les IA : Symbolique,</a:t>
            </a:r>
            <a:r>
              <a:rPr lang="fr-FR" baseline="0" dirty="0"/>
              <a:t> Apprentissage, automatique, générative, prédictive</a:t>
            </a:r>
            <a:endParaRPr lang="fr-FR" dirty="0"/>
          </a:p>
        </p:txBody>
      </p:sp>
      <p:sp>
        <p:nvSpPr>
          <p:cNvPr id="4" name="Espace réservé de la date 3"/>
          <p:cNvSpPr>
            <a:spLocks noGrp="1"/>
          </p:cNvSpPr>
          <p:nvPr>
            <p:ph type="dt" idx="10"/>
          </p:nvPr>
        </p:nvSpPr>
        <p:spPr/>
        <p:txBody>
          <a:bodyPr/>
          <a:lstStyle/>
          <a:p>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78DD6F2B-98E3-495B-A9C5-3B1610D54D43}" type="slidenum">
              <a:rPr lang="fr-FR" smtClean="0"/>
              <a:pPr/>
              <a:t>8</a:t>
            </a:fld>
            <a:endParaRPr lang="fr-FR" dirty="0"/>
          </a:p>
        </p:txBody>
      </p:sp>
    </p:spTree>
    <p:extLst>
      <p:ext uri="{BB962C8B-B14F-4D97-AF65-F5344CB8AC3E}">
        <p14:creationId xmlns:p14="http://schemas.microsoft.com/office/powerpoint/2010/main" val="24534866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Les IA : Symbolique,</a:t>
            </a:r>
            <a:r>
              <a:rPr lang="fr-FR" baseline="0" dirty="0"/>
              <a:t> Apprentissage, automatique, générative, prédictive</a:t>
            </a:r>
            <a:endParaRPr lang="fr-FR" dirty="0"/>
          </a:p>
        </p:txBody>
      </p:sp>
      <p:sp>
        <p:nvSpPr>
          <p:cNvPr id="4" name="Espace réservé de la date 3"/>
          <p:cNvSpPr>
            <a:spLocks noGrp="1"/>
          </p:cNvSpPr>
          <p:nvPr>
            <p:ph type="dt" idx="10"/>
          </p:nvPr>
        </p:nvSpPr>
        <p:spPr/>
        <p:txBody>
          <a:bodyPr/>
          <a:lstStyle/>
          <a:p>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78DD6F2B-98E3-495B-A9C5-3B1610D54D43}" type="slidenum">
              <a:rPr lang="fr-FR" smtClean="0"/>
              <a:pPr/>
              <a:t>9</a:t>
            </a:fld>
            <a:endParaRPr lang="fr-FR" dirty="0"/>
          </a:p>
        </p:txBody>
      </p:sp>
    </p:spTree>
    <p:extLst>
      <p:ext uri="{BB962C8B-B14F-4D97-AF65-F5344CB8AC3E}">
        <p14:creationId xmlns:p14="http://schemas.microsoft.com/office/powerpoint/2010/main" val="28237950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Les IA : Symbolique,</a:t>
            </a:r>
            <a:r>
              <a:rPr lang="fr-FR" baseline="0" dirty="0"/>
              <a:t> Apprentissage, automatique, générative, prédictive</a:t>
            </a:r>
            <a:endParaRPr lang="fr-FR" dirty="0"/>
          </a:p>
        </p:txBody>
      </p:sp>
      <p:sp>
        <p:nvSpPr>
          <p:cNvPr id="4" name="Espace réservé de la date 3"/>
          <p:cNvSpPr>
            <a:spLocks noGrp="1"/>
          </p:cNvSpPr>
          <p:nvPr>
            <p:ph type="dt" idx="10"/>
          </p:nvPr>
        </p:nvSpPr>
        <p:spPr/>
        <p:txBody>
          <a:bodyPr/>
          <a:lstStyle/>
          <a:p>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78DD6F2B-98E3-495B-A9C5-3B1610D54D43}" type="slidenum">
              <a:rPr lang="fr-FR" smtClean="0"/>
              <a:pPr/>
              <a:t>10</a:t>
            </a:fld>
            <a:endParaRPr lang="fr-FR" dirty="0"/>
          </a:p>
        </p:txBody>
      </p:sp>
    </p:spTree>
    <p:extLst>
      <p:ext uri="{BB962C8B-B14F-4D97-AF65-F5344CB8AC3E}">
        <p14:creationId xmlns:p14="http://schemas.microsoft.com/office/powerpoint/2010/main" val="28518422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Les IA : Symbolique,</a:t>
            </a:r>
            <a:r>
              <a:rPr lang="fr-FR" baseline="0" dirty="0"/>
              <a:t> Apprentissage, automatique, générative, prédictive</a:t>
            </a:r>
            <a:endParaRPr lang="fr-FR" dirty="0"/>
          </a:p>
        </p:txBody>
      </p:sp>
      <p:sp>
        <p:nvSpPr>
          <p:cNvPr id="4" name="Espace réservé de la date 3"/>
          <p:cNvSpPr>
            <a:spLocks noGrp="1"/>
          </p:cNvSpPr>
          <p:nvPr>
            <p:ph type="dt" idx="10"/>
          </p:nvPr>
        </p:nvSpPr>
        <p:spPr/>
        <p:txBody>
          <a:bodyPr/>
          <a:lstStyle/>
          <a:p>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78DD6F2B-98E3-495B-A9C5-3B1610D54D43}" type="slidenum">
              <a:rPr lang="fr-FR" smtClean="0"/>
              <a:pPr/>
              <a:t>11</a:t>
            </a:fld>
            <a:endParaRPr lang="fr-FR" dirty="0"/>
          </a:p>
        </p:txBody>
      </p:sp>
    </p:spTree>
    <p:extLst>
      <p:ext uri="{BB962C8B-B14F-4D97-AF65-F5344CB8AC3E}">
        <p14:creationId xmlns:p14="http://schemas.microsoft.com/office/powerpoint/2010/main" val="10273149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Les IA : Symbolique,</a:t>
            </a:r>
            <a:r>
              <a:rPr lang="fr-FR" baseline="0" dirty="0"/>
              <a:t> Apprentissage, automatique, générative, prédictive</a:t>
            </a:r>
            <a:endParaRPr lang="fr-FR" dirty="0"/>
          </a:p>
        </p:txBody>
      </p:sp>
      <p:sp>
        <p:nvSpPr>
          <p:cNvPr id="4" name="Espace réservé de la date 3"/>
          <p:cNvSpPr>
            <a:spLocks noGrp="1"/>
          </p:cNvSpPr>
          <p:nvPr>
            <p:ph type="dt" idx="10"/>
          </p:nvPr>
        </p:nvSpPr>
        <p:spPr/>
        <p:txBody>
          <a:bodyPr/>
          <a:lstStyle/>
          <a:p>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78DD6F2B-98E3-495B-A9C5-3B1610D54D43}" type="slidenum">
              <a:rPr lang="fr-FR" smtClean="0"/>
              <a:pPr/>
              <a:t>12</a:t>
            </a:fld>
            <a:endParaRPr lang="fr-FR" dirty="0"/>
          </a:p>
        </p:txBody>
      </p:sp>
    </p:spTree>
    <p:extLst>
      <p:ext uri="{BB962C8B-B14F-4D97-AF65-F5344CB8AC3E}">
        <p14:creationId xmlns:p14="http://schemas.microsoft.com/office/powerpoint/2010/main" val="12651229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Les IA : Symbolique,</a:t>
            </a:r>
            <a:r>
              <a:rPr lang="fr-FR" baseline="0" dirty="0"/>
              <a:t> Apprentissage, automatique, générative, prédictive</a:t>
            </a:r>
            <a:endParaRPr lang="fr-FR" dirty="0"/>
          </a:p>
        </p:txBody>
      </p:sp>
      <p:sp>
        <p:nvSpPr>
          <p:cNvPr id="4" name="Espace réservé de la date 3"/>
          <p:cNvSpPr>
            <a:spLocks noGrp="1"/>
          </p:cNvSpPr>
          <p:nvPr>
            <p:ph type="dt" idx="10"/>
          </p:nvPr>
        </p:nvSpPr>
        <p:spPr/>
        <p:txBody>
          <a:bodyPr/>
          <a:lstStyle/>
          <a:p>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78DD6F2B-98E3-495B-A9C5-3B1610D54D43}" type="slidenum">
              <a:rPr lang="fr-FR" smtClean="0"/>
              <a:pPr/>
              <a:t>13</a:t>
            </a:fld>
            <a:endParaRPr lang="fr-FR" dirty="0"/>
          </a:p>
        </p:txBody>
      </p:sp>
    </p:spTree>
    <p:extLst>
      <p:ext uri="{BB962C8B-B14F-4D97-AF65-F5344CB8AC3E}">
        <p14:creationId xmlns:p14="http://schemas.microsoft.com/office/powerpoint/2010/main" val="32370808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Les IA : Symbolique,</a:t>
            </a:r>
            <a:r>
              <a:rPr lang="fr-FR" baseline="0" dirty="0"/>
              <a:t> Apprentissage, automatique, générative, prédictive</a:t>
            </a:r>
            <a:endParaRPr lang="fr-FR" dirty="0"/>
          </a:p>
        </p:txBody>
      </p:sp>
      <p:sp>
        <p:nvSpPr>
          <p:cNvPr id="4" name="Espace réservé de la date 3"/>
          <p:cNvSpPr>
            <a:spLocks noGrp="1"/>
          </p:cNvSpPr>
          <p:nvPr>
            <p:ph type="dt" idx="10"/>
          </p:nvPr>
        </p:nvSpPr>
        <p:spPr/>
        <p:txBody>
          <a:bodyPr/>
          <a:lstStyle/>
          <a:p>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78DD6F2B-98E3-495B-A9C5-3B1610D54D43}" type="slidenum">
              <a:rPr lang="fr-FR" smtClean="0"/>
              <a:pPr/>
              <a:t>14</a:t>
            </a:fld>
            <a:endParaRPr lang="fr-FR" dirty="0"/>
          </a:p>
        </p:txBody>
      </p:sp>
    </p:spTree>
    <p:extLst>
      <p:ext uri="{BB962C8B-B14F-4D97-AF65-F5344CB8AC3E}">
        <p14:creationId xmlns:p14="http://schemas.microsoft.com/office/powerpoint/2010/main" val="243751179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2783631" y="1670529"/>
            <a:ext cx="9258471" cy="2522220"/>
          </a:xfrm>
          <a:prstGeom prst="rect">
            <a:avLst/>
          </a:prstGeom>
          <a:solidFill>
            <a:schemeClr val="bg1">
              <a:alpha val="70000"/>
            </a:schemeClr>
          </a:solidFill>
        </p:spPr>
        <p:txBody>
          <a:bodyPr anchor="ctr" anchorCtr="0"/>
          <a:lstStyle>
            <a:lvl1pPr algn="ctr" rtl="0" eaLnBrk="1" fontAlgn="base" hangingPunct="1">
              <a:lnSpc>
                <a:spcPct val="100000"/>
              </a:lnSpc>
              <a:spcBef>
                <a:spcPct val="0"/>
              </a:spcBef>
              <a:spcAft>
                <a:spcPct val="0"/>
              </a:spcAft>
              <a:buFont typeface="Arial" charset="0"/>
              <a:buNone/>
              <a:defRPr lang="fr-FR" sz="4431" b="0" kern="1200" dirty="0">
                <a:solidFill>
                  <a:schemeClr val="tx1">
                    <a:lumMod val="50000"/>
                    <a:lumOff val="50000"/>
                  </a:schemeClr>
                </a:solidFill>
                <a:latin typeface="+mn-lt"/>
                <a:ea typeface="+mn-ea"/>
                <a:cs typeface="Arial" charset="0"/>
              </a:defRPr>
            </a:lvl1pPr>
          </a:lstStyle>
          <a:p>
            <a:r>
              <a:rPr lang="fr-FR" dirty="0"/>
              <a:t>Modifiez le style du titre</a:t>
            </a:r>
          </a:p>
        </p:txBody>
      </p:sp>
      <p:sp>
        <p:nvSpPr>
          <p:cNvPr id="3" name="Sous-titre 2"/>
          <p:cNvSpPr>
            <a:spLocks noGrp="1"/>
          </p:cNvSpPr>
          <p:nvPr>
            <p:ph type="subTitle" idx="1"/>
          </p:nvPr>
        </p:nvSpPr>
        <p:spPr>
          <a:xfrm>
            <a:off x="2783633" y="4328272"/>
            <a:ext cx="9258469" cy="697760"/>
          </a:xfrm>
          <a:prstGeom prst="rect">
            <a:avLst/>
          </a:prstGeom>
          <a:solidFill>
            <a:schemeClr val="bg1">
              <a:alpha val="70000"/>
            </a:schemeClr>
          </a:solidFill>
        </p:spPr>
        <p:txBody>
          <a:bodyPr/>
          <a:lstStyle>
            <a:lvl1pPr marL="0" indent="0" algn="ctr">
              <a:buNone/>
              <a:defRPr lang="fr-FR" sz="2216" kern="1200" dirty="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a:t>Modifiez le style des sous-titres du masque</a:t>
            </a:r>
          </a:p>
        </p:txBody>
      </p:sp>
      <p:pic>
        <p:nvPicPr>
          <p:cNvPr id="6" name="Image 5"/>
          <p:cNvPicPr>
            <a:picLocks noChangeAspect="1"/>
          </p:cNvPicPr>
          <p:nvPr userDrawn="1"/>
        </p:nvPicPr>
        <p:blipFill rotWithShape="1">
          <a:blip r:embed="rId2">
            <a:extLst>
              <a:ext uri="{28A0092B-C50C-407E-A947-70E740481C1C}">
                <a14:useLocalDpi xmlns:a14="http://schemas.microsoft.com/office/drawing/2010/main" val="0"/>
              </a:ext>
            </a:extLst>
          </a:blip>
          <a:srcRect l="4465"/>
          <a:stretch/>
        </p:blipFill>
        <p:spPr>
          <a:xfrm>
            <a:off x="-26967" y="0"/>
            <a:ext cx="7668000" cy="6847127"/>
          </a:xfrm>
          <a:prstGeom prst="rect">
            <a:avLst/>
          </a:prstGeom>
        </p:spPr>
      </p:pic>
      <p:pic>
        <p:nvPicPr>
          <p:cNvPr id="7" name="Image 6">
            <a:extLst>
              <a:ext uri="{FF2B5EF4-FFF2-40B4-BE49-F238E27FC236}">
                <a16:creationId xmlns:a16="http://schemas.microsoft.com/office/drawing/2014/main" id="{E18700D9-CA65-44D7-9BCE-976C1429F8CD}"/>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t="-2" b="29520"/>
          <a:stretch/>
        </p:blipFill>
        <p:spPr>
          <a:xfrm>
            <a:off x="-12340" y="5733256"/>
            <a:ext cx="12216680" cy="1116000"/>
          </a:xfrm>
          <a:prstGeom prst="rect">
            <a:avLst/>
          </a:prstGeom>
          <a:effectLst>
            <a:outerShdw blurRad="50800" dist="38100" dir="10800000" algn="r" rotWithShape="0">
              <a:prstClr val="black">
                <a:alpha val="40000"/>
              </a:prstClr>
            </a:outerShdw>
          </a:effec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4" name="Espace réservé du texte 3"/>
          <p:cNvSpPr>
            <a:spLocks noGrp="1"/>
          </p:cNvSpPr>
          <p:nvPr>
            <p:ph type="body" sz="half" idx="2"/>
          </p:nvPr>
        </p:nvSpPr>
        <p:spPr>
          <a:xfrm>
            <a:off x="609601" y="1435103"/>
            <a:ext cx="4011084" cy="4691063"/>
          </a:xfrm>
          <a:prstGeom prst="rect">
            <a:avLst/>
          </a:prstGeom>
        </p:spPr>
        <p:txBody>
          <a:bodyPr/>
          <a:lstStyle>
            <a:lvl1pPr marL="0" indent="0">
              <a:buNone/>
              <a:defRPr sz="1400">
                <a:solidFill>
                  <a:schemeClr val="tx1">
                    <a:lumMod val="65000"/>
                    <a:lumOff val="3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3" name="Espace réservé du contenu 2"/>
          <p:cNvSpPr>
            <a:spLocks noGrp="1"/>
          </p:cNvSpPr>
          <p:nvPr>
            <p:ph idx="1"/>
          </p:nvPr>
        </p:nvSpPr>
        <p:spPr>
          <a:xfrm>
            <a:off x="4766735" y="273083"/>
            <a:ext cx="6815667" cy="5853113"/>
          </a:xfrm>
          <a:prstGeom prst="rect">
            <a:avLst/>
          </a:prstGeom>
        </p:spPr>
        <p:txBody>
          <a:bodyPr/>
          <a:lstStyle>
            <a:lvl1pPr>
              <a:defRPr sz="3200">
                <a:solidFill>
                  <a:schemeClr val="tx1">
                    <a:lumMod val="65000"/>
                    <a:lumOff val="35000"/>
                  </a:schemeClr>
                </a:solidFill>
              </a:defRPr>
            </a:lvl1pPr>
            <a:lvl2pPr>
              <a:defRPr sz="2800">
                <a:solidFill>
                  <a:schemeClr val="tx1">
                    <a:lumMod val="65000"/>
                    <a:lumOff val="35000"/>
                  </a:schemeClr>
                </a:solidFill>
              </a:defRPr>
            </a:lvl2pPr>
            <a:lvl3pPr>
              <a:defRPr sz="2400">
                <a:solidFill>
                  <a:schemeClr val="tx1">
                    <a:lumMod val="65000"/>
                    <a:lumOff val="35000"/>
                  </a:schemeClr>
                </a:solidFill>
              </a:defRPr>
            </a:lvl3pPr>
            <a:lvl4pPr>
              <a:defRPr sz="2000">
                <a:solidFill>
                  <a:schemeClr val="tx1">
                    <a:lumMod val="65000"/>
                    <a:lumOff val="35000"/>
                  </a:schemeClr>
                </a:solidFill>
              </a:defRPr>
            </a:lvl4pPr>
            <a:lvl5pPr>
              <a:defRPr sz="2000">
                <a:solidFill>
                  <a:schemeClr val="tx1">
                    <a:lumMod val="65000"/>
                    <a:lumOff val="35000"/>
                  </a:schemeClr>
                </a:solidFill>
              </a:defRPr>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2" name="Titre 1"/>
          <p:cNvSpPr>
            <a:spLocks noGrp="1"/>
          </p:cNvSpPr>
          <p:nvPr>
            <p:ph type="title"/>
          </p:nvPr>
        </p:nvSpPr>
        <p:spPr>
          <a:xfrm>
            <a:off x="609601" y="273050"/>
            <a:ext cx="4011084" cy="1162050"/>
          </a:xfrm>
          <a:prstGeom prst="rect">
            <a:avLst/>
          </a:prstGeom>
        </p:spPr>
        <p:txBody>
          <a:bodyPr anchor="b"/>
          <a:lstStyle>
            <a:lvl1pPr algn="l">
              <a:defRPr sz="2000" b="1">
                <a:solidFill>
                  <a:schemeClr val="tx1">
                    <a:lumMod val="65000"/>
                    <a:lumOff val="35000"/>
                  </a:schemeClr>
                </a:solidFill>
              </a:defRPr>
            </a:lvl1pPr>
          </a:lstStyle>
          <a:p>
            <a:r>
              <a:rPr lang="fr-FR"/>
              <a:t>Modifiez le style du titre</a:t>
            </a:r>
          </a:p>
        </p:txBody>
      </p:sp>
      <p:sp>
        <p:nvSpPr>
          <p:cNvPr id="13" name="Titre 1"/>
          <p:cNvSpPr txBox="1">
            <a:spLocks/>
          </p:cNvSpPr>
          <p:nvPr userDrawn="1"/>
        </p:nvSpPr>
        <p:spPr>
          <a:xfrm flipH="1">
            <a:off x="0" y="597646"/>
            <a:ext cx="12192000" cy="14400"/>
          </a:xfrm>
          <a:prstGeom prst="rect">
            <a:avLst/>
          </a:prstGeom>
          <a:gradFill flip="none" rotWithShape="1">
            <a:gsLst>
              <a:gs pos="0">
                <a:schemeClr val="accent1"/>
              </a:gs>
              <a:gs pos="39000">
                <a:schemeClr val="accent6"/>
              </a:gs>
              <a:gs pos="62000">
                <a:schemeClr val="accent6"/>
              </a:gs>
              <a:gs pos="100000">
                <a:schemeClr val="accent3"/>
              </a:gs>
            </a:gsLst>
            <a:lin ang="108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lvl1pPr algn="r" rtl="0" eaLnBrk="0" fontAlgn="base" hangingPunct="0">
              <a:spcBef>
                <a:spcPct val="0"/>
              </a:spcBef>
              <a:spcAft>
                <a:spcPct val="0"/>
              </a:spcAft>
              <a:defRPr kumimoji="0" lang="fr-FR" sz="3200" b="0" kern="1200" dirty="0">
                <a:solidFill>
                  <a:schemeClr val="lt1"/>
                </a:solidFill>
                <a:latin typeface="+mn-lt"/>
                <a:ea typeface="+mn-ea"/>
                <a:cs typeface="+mn-cs"/>
              </a:defRPr>
            </a:lvl1pPr>
            <a:lvl2pPr algn="ctr" rtl="0" eaLnBrk="0" fontAlgn="base" hangingPunct="0">
              <a:spcBef>
                <a:spcPct val="0"/>
              </a:spcBef>
              <a:spcAft>
                <a:spcPct val="0"/>
              </a:spcAft>
              <a:defRPr sz="4400">
                <a:solidFill>
                  <a:schemeClr val="lt1"/>
                </a:solidFill>
                <a:latin typeface="+mn-lt"/>
                <a:ea typeface="+mn-ea"/>
                <a:cs typeface="+mn-cs"/>
              </a:defRPr>
            </a:lvl2pPr>
            <a:lvl3pPr algn="ctr" rtl="0" eaLnBrk="0" fontAlgn="base" hangingPunct="0">
              <a:spcBef>
                <a:spcPct val="0"/>
              </a:spcBef>
              <a:spcAft>
                <a:spcPct val="0"/>
              </a:spcAft>
              <a:defRPr sz="4400">
                <a:solidFill>
                  <a:schemeClr val="lt1"/>
                </a:solidFill>
                <a:latin typeface="+mn-lt"/>
                <a:ea typeface="+mn-ea"/>
                <a:cs typeface="+mn-cs"/>
              </a:defRPr>
            </a:lvl3pPr>
            <a:lvl4pPr algn="ctr" rtl="0" eaLnBrk="0" fontAlgn="base" hangingPunct="0">
              <a:spcBef>
                <a:spcPct val="0"/>
              </a:spcBef>
              <a:spcAft>
                <a:spcPct val="0"/>
              </a:spcAft>
              <a:defRPr sz="4400">
                <a:solidFill>
                  <a:schemeClr val="lt1"/>
                </a:solidFill>
                <a:latin typeface="+mn-lt"/>
                <a:ea typeface="+mn-ea"/>
                <a:cs typeface="+mn-cs"/>
              </a:defRPr>
            </a:lvl4pPr>
            <a:lvl5pPr algn="ctr" rtl="0" eaLnBrk="0" fontAlgn="base" hangingPunct="0">
              <a:spcBef>
                <a:spcPct val="0"/>
              </a:spcBef>
              <a:spcAft>
                <a:spcPct val="0"/>
              </a:spcAft>
              <a:defRPr sz="4400">
                <a:solidFill>
                  <a:schemeClr val="lt1"/>
                </a:solidFill>
                <a:latin typeface="+mn-lt"/>
                <a:ea typeface="+mn-ea"/>
                <a:cs typeface="+mn-cs"/>
              </a:defRPr>
            </a:lvl5pPr>
            <a:lvl6pPr marL="457200" algn="ctr" rtl="0" fontAlgn="base">
              <a:spcBef>
                <a:spcPct val="0"/>
              </a:spcBef>
              <a:spcAft>
                <a:spcPct val="0"/>
              </a:spcAft>
              <a:defRPr sz="4400">
                <a:solidFill>
                  <a:schemeClr val="lt1"/>
                </a:solidFill>
                <a:latin typeface="+mn-lt"/>
                <a:ea typeface="+mn-ea"/>
                <a:cs typeface="+mn-cs"/>
              </a:defRPr>
            </a:lvl6pPr>
            <a:lvl7pPr marL="914400" algn="ctr" rtl="0" fontAlgn="base">
              <a:spcBef>
                <a:spcPct val="0"/>
              </a:spcBef>
              <a:spcAft>
                <a:spcPct val="0"/>
              </a:spcAft>
              <a:defRPr sz="4400">
                <a:solidFill>
                  <a:schemeClr val="lt1"/>
                </a:solidFill>
                <a:latin typeface="+mn-lt"/>
                <a:ea typeface="+mn-ea"/>
                <a:cs typeface="+mn-cs"/>
              </a:defRPr>
            </a:lvl7pPr>
            <a:lvl8pPr marL="1371600" algn="ctr" rtl="0" fontAlgn="base">
              <a:spcBef>
                <a:spcPct val="0"/>
              </a:spcBef>
              <a:spcAft>
                <a:spcPct val="0"/>
              </a:spcAft>
              <a:defRPr sz="4400">
                <a:solidFill>
                  <a:schemeClr val="lt1"/>
                </a:solidFill>
                <a:latin typeface="+mn-lt"/>
                <a:ea typeface="+mn-ea"/>
                <a:cs typeface="+mn-cs"/>
              </a:defRPr>
            </a:lvl8pPr>
            <a:lvl9pPr marL="1828800" algn="ctr" rtl="0" fontAlgn="base">
              <a:spcBef>
                <a:spcPct val="0"/>
              </a:spcBef>
              <a:spcAft>
                <a:spcPct val="0"/>
              </a:spcAft>
              <a:defRPr sz="4400">
                <a:solidFill>
                  <a:schemeClr val="lt1"/>
                </a:solidFill>
                <a:latin typeface="+mn-lt"/>
                <a:ea typeface="+mn-ea"/>
                <a:cs typeface="+mn-cs"/>
              </a:defRPr>
            </a:lvl9pPr>
          </a:lstStyle>
          <a:p>
            <a:pPr eaLnBrk="1" hangingPunct="1">
              <a:lnSpc>
                <a:spcPct val="85000"/>
              </a:lnSpc>
            </a:pPr>
            <a:endParaRPr lang="fr-FR" sz="3200"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2389717" y="4800600"/>
            <a:ext cx="7315200" cy="566738"/>
          </a:xfrm>
          <a:prstGeom prst="rect">
            <a:avLst/>
          </a:prstGeom>
        </p:spPr>
        <p:txBody>
          <a:bodyPr anchor="b"/>
          <a:lstStyle>
            <a:lvl1pPr algn="l">
              <a:defRPr sz="2000" b="1">
                <a:solidFill>
                  <a:schemeClr val="tx1">
                    <a:lumMod val="65000"/>
                    <a:lumOff val="35000"/>
                  </a:schemeClr>
                </a:solidFill>
              </a:defRPr>
            </a:lvl1pPr>
          </a:lstStyle>
          <a:p>
            <a:r>
              <a:rPr lang="fr-FR"/>
              <a:t>Modifiez le style du titre</a:t>
            </a:r>
          </a:p>
        </p:txBody>
      </p:sp>
      <p:sp>
        <p:nvSpPr>
          <p:cNvPr id="4" name="Espace réservé du texte 3"/>
          <p:cNvSpPr>
            <a:spLocks noGrp="1"/>
          </p:cNvSpPr>
          <p:nvPr>
            <p:ph type="body" sz="half" idx="2"/>
          </p:nvPr>
        </p:nvSpPr>
        <p:spPr>
          <a:xfrm>
            <a:off x="2389717" y="5367338"/>
            <a:ext cx="7315200" cy="804862"/>
          </a:xfrm>
          <a:prstGeom prst="rect">
            <a:avLst/>
          </a:prstGeom>
        </p:spPr>
        <p:txBody>
          <a:bodyPr/>
          <a:lstStyle>
            <a:lvl1pPr marL="0" indent="0">
              <a:buNone/>
              <a:defRPr sz="1400">
                <a:solidFill>
                  <a:schemeClr val="tx1">
                    <a:lumMod val="65000"/>
                    <a:lumOff val="3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3" name="Espace réservé pour une image  2"/>
          <p:cNvSpPr>
            <a:spLocks noGrp="1"/>
          </p:cNvSpPr>
          <p:nvPr>
            <p:ph type="pic" idx="1"/>
          </p:nvPr>
        </p:nvSpPr>
        <p:spPr>
          <a:xfrm>
            <a:off x="2389717" y="612775"/>
            <a:ext cx="7315200" cy="4114800"/>
          </a:xfrm>
          <a:prstGeom prst="rect">
            <a:avLst/>
          </a:prstGeom>
        </p:spPr>
        <p:txBody>
          <a:bodyPr/>
          <a:lstStyle>
            <a:lvl1pPr marL="0" indent="0">
              <a:buNone/>
              <a:defRPr sz="3200">
                <a:solidFill>
                  <a:schemeClr val="tx1">
                    <a:lumMod val="65000"/>
                    <a:lumOff val="3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dirty="0"/>
              <a:t>Cliquez sur l'icône pour ajouter une image</a:t>
            </a:r>
          </a:p>
        </p:txBody>
      </p:sp>
      <p:sp>
        <p:nvSpPr>
          <p:cNvPr id="9" name="Titre 1"/>
          <p:cNvSpPr txBox="1">
            <a:spLocks/>
          </p:cNvSpPr>
          <p:nvPr userDrawn="1"/>
        </p:nvSpPr>
        <p:spPr>
          <a:xfrm>
            <a:off x="-1" y="-8676"/>
            <a:ext cx="12192001" cy="629364"/>
          </a:xfrm>
          <a:prstGeom prst="rect">
            <a:avLst/>
          </a:prstGeom>
        </p:spPr>
        <p:txBody>
          <a:bodyPr anchor="ctr"/>
          <a:lstStyle>
            <a:lvl1pPr algn="r" rtl="0" eaLnBrk="1" fontAlgn="base" hangingPunct="1">
              <a:spcBef>
                <a:spcPct val="0"/>
              </a:spcBef>
              <a:spcAft>
                <a:spcPct val="0"/>
              </a:spcAft>
              <a:defRPr sz="3200" kern="1200">
                <a:solidFill>
                  <a:schemeClr val="tx1">
                    <a:lumMod val="65000"/>
                    <a:lumOff val="35000"/>
                  </a:schemeClr>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fr-FR" sz="2800" dirty="0"/>
              <a:t>Modifiez le style du titre</a:t>
            </a:r>
          </a:p>
        </p:txBody>
      </p:sp>
      <p:sp>
        <p:nvSpPr>
          <p:cNvPr id="15" name="Titre 1"/>
          <p:cNvSpPr txBox="1">
            <a:spLocks/>
          </p:cNvSpPr>
          <p:nvPr userDrawn="1"/>
        </p:nvSpPr>
        <p:spPr>
          <a:xfrm flipH="1">
            <a:off x="0" y="597646"/>
            <a:ext cx="12192000" cy="14400"/>
          </a:xfrm>
          <a:prstGeom prst="rect">
            <a:avLst/>
          </a:prstGeom>
          <a:gradFill flip="none" rotWithShape="1">
            <a:gsLst>
              <a:gs pos="0">
                <a:schemeClr val="accent1"/>
              </a:gs>
              <a:gs pos="39000">
                <a:schemeClr val="accent6"/>
              </a:gs>
              <a:gs pos="62000">
                <a:schemeClr val="accent6"/>
              </a:gs>
              <a:gs pos="100000">
                <a:schemeClr val="accent3"/>
              </a:gs>
            </a:gsLst>
            <a:lin ang="108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lvl1pPr algn="r" rtl="0" eaLnBrk="0" fontAlgn="base" hangingPunct="0">
              <a:spcBef>
                <a:spcPct val="0"/>
              </a:spcBef>
              <a:spcAft>
                <a:spcPct val="0"/>
              </a:spcAft>
              <a:defRPr kumimoji="0" lang="fr-FR" sz="3200" b="0" kern="1200" dirty="0">
                <a:solidFill>
                  <a:schemeClr val="lt1"/>
                </a:solidFill>
                <a:latin typeface="+mn-lt"/>
                <a:ea typeface="+mn-ea"/>
                <a:cs typeface="+mn-cs"/>
              </a:defRPr>
            </a:lvl1pPr>
            <a:lvl2pPr algn="ctr" rtl="0" eaLnBrk="0" fontAlgn="base" hangingPunct="0">
              <a:spcBef>
                <a:spcPct val="0"/>
              </a:spcBef>
              <a:spcAft>
                <a:spcPct val="0"/>
              </a:spcAft>
              <a:defRPr sz="4400">
                <a:solidFill>
                  <a:schemeClr val="lt1"/>
                </a:solidFill>
                <a:latin typeface="+mn-lt"/>
                <a:ea typeface="+mn-ea"/>
                <a:cs typeface="+mn-cs"/>
              </a:defRPr>
            </a:lvl2pPr>
            <a:lvl3pPr algn="ctr" rtl="0" eaLnBrk="0" fontAlgn="base" hangingPunct="0">
              <a:spcBef>
                <a:spcPct val="0"/>
              </a:spcBef>
              <a:spcAft>
                <a:spcPct val="0"/>
              </a:spcAft>
              <a:defRPr sz="4400">
                <a:solidFill>
                  <a:schemeClr val="lt1"/>
                </a:solidFill>
                <a:latin typeface="+mn-lt"/>
                <a:ea typeface="+mn-ea"/>
                <a:cs typeface="+mn-cs"/>
              </a:defRPr>
            </a:lvl3pPr>
            <a:lvl4pPr algn="ctr" rtl="0" eaLnBrk="0" fontAlgn="base" hangingPunct="0">
              <a:spcBef>
                <a:spcPct val="0"/>
              </a:spcBef>
              <a:spcAft>
                <a:spcPct val="0"/>
              </a:spcAft>
              <a:defRPr sz="4400">
                <a:solidFill>
                  <a:schemeClr val="lt1"/>
                </a:solidFill>
                <a:latin typeface="+mn-lt"/>
                <a:ea typeface="+mn-ea"/>
                <a:cs typeface="+mn-cs"/>
              </a:defRPr>
            </a:lvl4pPr>
            <a:lvl5pPr algn="ctr" rtl="0" eaLnBrk="0" fontAlgn="base" hangingPunct="0">
              <a:spcBef>
                <a:spcPct val="0"/>
              </a:spcBef>
              <a:spcAft>
                <a:spcPct val="0"/>
              </a:spcAft>
              <a:defRPr sz="4400">
                <a:solidFill>
                  <a:schemeClr val="lt1"/>
                </a:solidFill>
                <a:latin typeface="+mn-lt"/>
                <a:ea typeface="+mn-ea"/>
                <a:cs typeface="+mn-cs"/>
              </a:defRPr>
            </a:lvl5pPr>
            <a:lvl6pPr marL="457200" algn="ctr" rtl="0" fontAlgn="base">
              <a:spcBef>
                <a:spcPct val="0"/>
              </a:spcBef>
              <a:spcAft>
                <a:spcPct val="0"/>
              </a:spcAft>
              <a:defRPr sz="4400">
                <a:solidFill>
                  <a:schemeClr val="lt1"/>
                </a:solidFill>
                <a:latin typeface="+mn-lt"/>
                <a:ea typeface="+mn-ea"/>
                <a:cs typeface="+mn-cs"/>
              </a:defRPr>
            </a:lvl6pPr>
            <a:lvl7pPr marL="914400" algn="ctr" rtl="0" fontAlgn="base">
              <a:spcBef>
                <a:spcPct val="0"/>
              </a:spcBef>
              <a:spcAft>
                <a:spcPct val="0"/>
              </a:spcAft>
              <a:defRPr sz="4400">
                <a:solidFill>
                  <a:schemeClr val="lt1"/>
                </a:solidFill>
                <a:latin typeface="+mn-lt"/>
                <a:ea typeface="+mn-ea"/>
                <a:cs typeface="+mn-cs"/>
              </a:defRPr>
            </a:lvl7pPr>
            <a:lvl8pPr marL="1371600" algn="ctr" rtl="0" fontAlgn="base">
              <a:spcBef>
                <a:spcPct val="0"/>
              </a:spcBef>
              <a:spcAft>
                <a:spcPct val="0"/>
              </a:spcAft>
              <a:defRPr sz="4400">
                <a:solidFill>
                  <a:schemeClr val="lt1"/>
                </a:solidFill>
                <a:latin typeface="+mn-lt"/>
                <a:ea typeface="+mn-ea"/>
                <a:cs typeface="+mn-cs"/>
              </a:defRPr>
            </a:lvl8pPr>
            <a:lvl9pPr marL="1828800" algn="ctr" rtl="0" fontAlgn="base">
              <a:spcBef>
                <a:spcPct val="0"/>
              </a:spcBef>
              <a:spcAft>
                <a:spcPct val="0"/>
              </a:spcAft>
              <a:defRPr sz="4400">
                <a:solidFill>
                  <a:schemeClr val="lt1"/>
                </a:solidFill>
                <a:latin typeface="+mn-lt"/>
                <a:ea typeface="+mn-ea"/>
                <a:cs typeface="+mn-cs"/>
              </a:defRPr>
            </a:lvl9pPr>
          </a:lstStyle>
          <a:p>
            <a:pPr eaLnBrk="1" hangingPunct="1">
              <a:lnSpc>
                <a:spcPct val="85000"/>
              </a:lnSpc>
            </a:pPr>
            <a:endParaRPr lang="fr-FR" sz="3200"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Vide">
    <p:spTree>
      <p:nvGrpSpPr>
        <p:cNvPr id="1" name=""/>
        <p:cNvGrpSpPr/>
        <p:nvPr/>
      </p:nvGrpSpPr>
      <p:grpSpPr>
        <a:xfrm>
          <a:off x="0" y="0"/>
          <a:ext cx="0" cy="0"/>
          <a:chOff x="0" y="0"/>
          <a:chExt cx="0" cy="0"/>
        </a:xfrm>
      </p:grpSpPr>
      <p:pic>
        <p:nvPicPr>
          <p:cNvPr id="4" name="Image 3"/>
          <p:cNvPicPr>
            <a:picLocks noChangeAspect="1"/>
          </p:cNvPicPr>
          <p:nvPr userDrawn="1"/>
        </p:nvPicPr>
        <p:blipFill rotWithShape="1">
          <a:blip r:embed="rId2">
            <a:extLst>
              <a:ext uri="{28A0092B-C50C-407E-A947-70E740481C1C}">
                <a14:useLocalDpi xmlns:a14="http://schemas.microsoft.com/office/drawing/2010/main" val="0"/>
              </a:ext>
            </a:extLst>
          </a:blip>
          <a:srcRect l="4465"/>
          <a:stretch/>
        </p:blipFill>
        <p:spPr>
          <a:xfrm>
            <a:off x="1" y="0"/>
            <a:ext cx="7680175" cy="6858000"/>
          </a:xfrm>
          <a:prstGeom prst="rect">
            <a:avLst/>
          </a:prstGeom>
        </p:spPr>
      </p:pic>
      <p:sp>
        <p:nvSpPr>
          <p:cNvPr id="2" name="Rectangle 1"/>
          <p:cNvSpPr/>
          <p:nvPr userDrawn="1"/>
        </p:nvSpPr>
        <p:spPr>
          <a:xfrm>
            <a:off x="0" y="0"/>
            <a:ext cx="6864085"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dirty="0"/>
          </a:p>
        </p:txBody>
      </p:sp>
      <p:sp>
        <p:nvSpPr>
          <p:cNvPr id="9" name="Titre 1"/>
          <p:cNvSpPr txBox="1">
            <a:spLocks/>
          </p:cNvSpPr>
          <p:nvPr userDrawn="1"/>
        </p:nvSpPr>
        <p:spPr>
          <a:xfrm flipH="1">
            <a:off x="0" y="597646"/>
            <a:ext cx="12192000" cy="14400"/>
          </a:xfrm>
          <a:prstGeom prst="rect">
            <a:avLst/>
          </a:prstGeom>
          <a:gradFill flip="none" rotWithShape="1">
            <a:gsLst>
              <a:gs pos="0">
                <a:schemeClr val="accent1"/>
              </a:gs>
              <a:gs pos="39000">
                <a:schemeClr val="accent6"/>
              </a:gs>
              <a:gs pos="62000">
                <a:schemeClr val="accent6"/>
              </a:gs>
              <a:gs pos="100000">
                <a:schemeClr val="accent3"/>
              </a:gs>
            </a:gsLst>
            <a:lin ang="108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lvl1pPr algn="r" rtl="0" eaLnBrk="0" fontAlgn="base" hangingPunct="0">
              <a:spcBef>
                <a:spcPct val="0"/>
              </a:spcBef>
              <a:spcAft>
                <a:spcPct val="0"/>
              </a:spcAft>
              <a:defRPr kumimoji="0" lang="fr-FR" sz="3200" b="0" kern="1200" dirty="0">
                <a:solidFill>
                  <a:schemeClr val="lt1"/>
                </a:solidFill>
                <a:latin typeface="+mn-lt"/>
                <a:ea typeface="+mn-ea"/>
                <a:cs typeface="+mn-cs"/>
              </a:defRPr>
            </a:lvl1pPr>
            <a:lvl2pPr algn="ctr" rtl="0" eaLnBrk="0" fontAlgn="base" hangingPunct="0">
              <a:spcBef>
                <a:spcPct val="0"/>
              </a:spcBef>
              <a:spcAft>
                <a:spcPct val="0"/>
              </a:spcAft>
              <a:defRPr sz="4400">
                <a:solidFill>
                  <a:schemeClr val="lt1"/>
                </a:solidFill>
                <a:latin typeface="+mn-lt"/>
                <a:ea typeface="+mn-ea"/>
                <a:cs typeface="+mn-cs"/>
              </a:defRPr>
            </a:lvl2pPr>
            <a:lvl3pPr algn="ctr" rtl="0" eaLnBrk="0" fontAlgn="base" hangingPunct="0">
              <a:spcBef>
                <a:spcPct val="0"/>
              </a:spcBef>
              <a:spcAft>
                <a:spcPct val="0"/>
              </a:spcAft>
              <a:defRPr sz="4400">
                <a:solidFill>
                  <a:schemeClr val="lt1"/>
                </a:solidFill>
                <a:latin typeface="+mn-lt"/>
                <a:ea typeface="+mn-ea"/>
                <a:cs typeface="+mn-cs"/>
              </a:defRPr>
            </a:lvl3pPr>
            <a:lvl4pPr algn="ctr" rtl="0" eaLnBrk="0" fontAlgn="base" hangingPunct="0">
              <a:spcBef>
                <a:spcPct val="0"/>
              </a:spcBef>
              <a:spcAft>
                <a:spcPct val="0"/>
              </a:spcAft>
              <a:defRPr sz="4400">
                <a:solidFill>
                  <a:schemeClr val="lt1"/>
                </a:solidFill>
                <a:latin typeface="+mn-lt"/>
                <a:ea typeface="+mn-ea"/>
                <a:cs typeface="+mn-cs"/>
              </a:defRPr>
            </a:lvl4pPr>
            <a:lvl5pPr algn="ctr" rtl="0" eaLnBrk="0" fontAlgn="base" hangingPunct="0">
              <a:spcBef>
                <a:spcPct val="0"/>
              </a:spcBef>
              <a:spcAft>
                <a:spcPct val="0"/>
              </a:spcAft>
              <a:defRPr sz="4400">
                <a:solidFill>
                  <a:schemeClr val="lt1"/>
                </a:solidFill>
                <a:latin typeface="+mn-lt"/>
                <a:ea typeface="+mn-ea"/>
                <a:cs typeface="+mn-cs"/>
              </a:defRPr>
            </a:lvl5pPr>
            <a:lvl6pPr marL="457200" algn="ctr" rtl="0" fontAlgn="base">
              <a:spcBef>
                <a:spcPct val="0"/>
              </a:spcBef>
              <a:spcAft>
                <a:spcPct val="0"/>
              </a:spcAft>
              <a:defRPr sz="4400">
                <a:solidFill>
                  <a:schemeClr val="lt1"/>
                </a:solidFill>
                <a:latin typeface="+mn-lt"/>
                <a:ea typeface="+mn-ea"/>
                <a:cs typeface="+mn-cs"/>
              </a:defRPr>
            </a:lvl6pPr>
            <a:lvl7pPr marL="914400" algn="ctr" rtl="0" fontAlgn="base">
              <a:spcBef>
                <a:spcPct val="0"/>
              </a:spcBef>
              <a:spcAft>
                <a:spcPct val="0"/>
              </a:spcAft>
              <a:defRPr sz="4400">
                <a:solidFill>
                  <a:schemeClr val="lt1"/>
                </a:solidFill>
                <a:latin typeface="+mn-lt"/>
                <a:ea typeface="+mn-ea"/>
                <a:cs typeface="+mn-cs"/>
              </a:defRPr>
            </a:lvl7pPr>
            <a:lvl8pPr marL="1371600" algn="ctr" rtl="0" fontAlgn="base">
              <a:spcBef>
                <a:spcPct val="0"/>
              </a:spcBef>
              <a:spcAft>
                <a:spcPct val="0"/>
              </a:spcAft>
              <a:defRPr sz="4400">
                <a:solidFill>
                  <a:schemeClr val="lt1"/>
                </a:solidFill>
                <a:latin typeface="+mn-lt"/>
                <a:ea typeface="+mn-ea"/>
                <a:cs typeface="+mn-cs"/>
              </a:defRPr>
            </a:lvl8pPr>
            <a:lvl9pPr marL="1828800" algn="ctr" rtl="0" fontAlgn="base">
              <a:spcBef>
                <a:spcPct val="0"/>
              </a:spcBef>
              <a:spcAft>
                <a:spcPct val="0"/>
              </a:spcAft>
              <a:defRPr sz="4400">
                <a:solidFill>
                  <a:schemeClr val="lt1"/>
                </a:solidFill>
                <a:latin typeface="+mn-lt"/>
                <a:ea typeface="+mn-ea"/>
                <a:cs typeface="+mn-cs"/>
              </a:defRPr>
            </a:lvl9pPr>
          </a:lstStyle>
          <a:p>
            <a:pPr eaLnBrk="1" hangingPunct="1">
              <a:lnSpc>
                <a:spcPct val="85000"/>
              </a:lnSpc>
            </a:pPr>
            <a:endParaRPr lang="fr-FR" sz="3200" dirty="0"/>
          </a:p>
        </p:txBody>
      </p:sp>
      <p:sp>
        <p:nvSpPr>
          <p:cNvPr id="6" name="Espace réservé du contenu 2"/>
          <p:cNvSpPr>
            <a:spLocks noGrp="1"/>
          </p:cNvSpPr>
          <p:nvPr>
            <p:ph sz="half" idx="1"/>
          </p:nvPr>
        </p:nvSpPr>
        <p:spPr>
          <a:xfrm>
            <a:off x="2927649" y="908720"/>
            <a:ext cx="8928992" cy="5688632"/>
          </a:xfrm>
          <a:prstGeom prst="rect">
            <a:avLst/>
          </a:prstGeom>
        </p:spPr>
        <p:txBody>
          <a:bodyPr/>
          <a:lstStyle>
            <a:lvl1pPr>
              <a:defRPr sz="2800">
                <a:solidFill>
                  <a:schemeClr val="tx1">
                    <a:lumMod val="65000"/>
                    <a:lumOff val="35000"/>
                  </a:schemeClr>
                </a:solidFill>
              </a:defRPr>
            </a:lvl1pPr>
            <a:lvl2pPr>
              <a:defRPr sz="2400">
                <a:solidFill>
                  <a:schemeClr val="tx1">
                    <a:lumMod val="65000"/>
                    <a:lumOff val="35000"/>
                  </a:schemeClr>
                </a:solidFill>
              </a:defRPr>
            </a:lvl2pPr>
            <a:lvl3pPr>
              <a:defRPr sz="2000">
                <a:solidFill>
                  <a:schemeClr val="tx1">
                    <a:lumMod val="65000"/>
                    <a:lumOff val="35000"/>
                  </a:schemeClr>
                </a:solidFill>
              </a:defRPr>
            </a:lvl3pPr>
            <a:lvl4pPr>
              <a:defRPr sz="1800">
                <a:solidFill>
                  <a:schemeClr val="tx1">
                    <a:lumMod val="65000"/>
                    <a:lumOff val="35000"/>
                  </a:schemeClr>
                </a:solidFill>
              </a:defRPr>
            </a:lvl4pPr>
            <a:lvl5pPr>
              <a:defRPr sz="1800">
                <a:solidFill>
                  <a:schemeClr val="tx1">
                    <a:lumMod val="65000"/>
                    <a:lumOff val="35000"/>
                  </a:schemeClr>
                </a:solidFill>
              </a:defRPr>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u numéro de diapositive 2">
            <a:extLst>
              <a:ext uri="{FF2B5EF4-FFF2-40B4-BE49-F238E27FC236}">
                <a16:creationId xmlns:a16="http://schemas.microsoft.com/office/drawing/2014/main" id="{7A26CFD3-5035-47D4-A64C-1FDAB6B9024D}"/>
              </a:ext>
            </a:extLst>
          </p:cNvPr>
          <p:cNvSpPr>
            <a:spLocks noGrp="1"/>
          </p:cNvSpPr>
          <p:nvPr>
            <p:ph type="sldNum" sz="quarter" idx="4"/>
          </p:nvPr>
        </p:nvSpPr>
        <p:spPr>
          <a:xfrm>
            <a:off x="11351368" y="6356350"/>
            <a:ext cx="57728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4D1A8AF4-0310-4082-ACE7-3503E22EFE02}" type="slidenum">
              <a:rPr lang="fr-FR" smtClean="0"/>
              <a:pPr/>
              <a:t>‹N°›</a:t>
            </a:fld>
            <a:endParaRPr lang="fr-FR" dirty="0"/>
          </a:p>
        </p:txBody>
      </p:sp>
    </p:spTree>
    <p:extLst>
      <p:ext uri="{BB962C8B-B14F-4D97-AF65-F5344CB8AC3E}">
        <p14:creationId xmlns:p14="http://schemas.microsoft.com/office/powerpoint/2010/main" val="25177081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632976"/>
            <a:ext cx="12192000" cy="6225024"/>
          </a:xfrm>
          <a:prstGeom prst="rect">
            <a:avLst/>
          </a:prstGeom>
        </p:spPr>
        <p:txBody>
          <a:bodyPr/>
          <a:lstStyle>
            <a:lvl1pPr>
              <a:defRPr sz="2800">
                <a:solidFill>
                  <a:schemeClr val="tx1">
                    <a:lumMod val="65000"/>
                    <a:lumOff val="35000"/>
                  </a:schemeClr>
                </a:solidFill>
              </a:defRPr>
            </a:lvl1pPr>
            <a:lvl2pPr>
              <a:defRPr sz="2400">
                <a:solidFill>
                  <a:schemeClr val="tx1">
                    <a:lumMod val="65000"/>
                    <a:lumOff val="35000"/>
                  </a:schemeClr>
                </a:solidFill>
              </a:defRPr>
            </a:lvl2pPr>
            <a:lvl3pPr>
              <a:defRPr sz="2000">
                <a:solidFill>
                  <a:schemeClr val="tx1">
                    <a:lumMod val="65000"/>
                    <a:lumOff val="35000"/>
                  </a:schemeClr>
                </a:solidFill>
              </a:defRPr>
            </a:lvl3pPr>
            <a:lvl4pPr>
              <a:defRPr sz="1800">
                <a:solidFill>
                  <a:schemeClr val="tx1">
                    <a:lumMod val="65000"/>
                    <a:lumOff val="35000"/>
                  </a:schemeClr>
                </a:solidFill>
              </a:defRPr>
            </a:lvl4pPr>
            <a:lvl5pPr>
              <a:defRPr sz="1800">
                <a:solidFill>
                  <a:schemeClr val="tx1">
                    <a:lumMod val="65000"/>
                    <a:lumOff val="35000"/>
                  </a:schemeClr>
                </a:solidFill>
              </a:defRPr>
            </a:lvl5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2" name="Titre 1"/>
          <p:cNvSpPr>
            <a:spLocks noGrp="1"/>
          </p:cNvSpPr>
          <p:nvPr>
            <p:ph type="title"/>
          </p:nvPr>
        </p:nvSpPr>
        <p:spPr>
          <a:xfrm>
            <a:off x="0" y="3612"/>
            <a:ext cx="12192000" cy="629364"/>
          </a:xfrm>
          <a:prstGeom prst="rect">
            <a:avLst/>
          </a:prstGeom>
        </p:spPr>
        <p:txBody>
          <a:bodyPr anchor="ctr"/>
          <a:lstStyle>
            <a:lvl1pPr algn="r">
              <a:defRPr sz="2800">
                <a:solidFill>
                  <a:schemeClr val="tx1">
                    <a:lumMod val="75000"/>
                    <a:lumOff val="25000"/>
                  </a:schemeClr>
                </a:solidFill>
              </a:defRPr>
            </a:lvl1pPr>
          </a:lstStyle>
          <a:p>
            <a:r>
              <a:rPr lang="fr-FR" dirty="0"/>
              <a:t>Modifiez le style du titre</a:t>
            </a:r>
          </a:p>
        </p:txBody>
      </p:sp>
      <p:sp>
        <p:nvSpPr>
          <p:cNvPr id="13" name="Titre 1"/>
          <p:cNvSpPr txBox="1">
            <a:spLocks/>
          </p:cNvSpPr>
          <p:nvPr userDrawn="1"/>
        </p:nvSpPr>
        <p:spPr>
          <a:xfrm flipH="1">
            <a:off x="0" y="597646"/>
            <a:ext cx="12192000" cy="14400"/>
          </a:xfrm>
          <a:prstGeom prst="rect">
            <a:avLst/>
          </a:prstGeom>
          <a:gradFill flip="none" rotWithShape="1">
            <a:gsLst>
              <a:gs pos="0">
                <a:schemeClr val="accent1"/>
              </a:gs>
              <a:gs pos="39000">
                <a:schemeClr val="accent6"/>
              </a:gs>
              <a:gs pos="62000">
                <a:schemeClr val="accent6"/>
              </a:gs>
              <a:gs pos="100000">
                <a:schemeClr val="accent3"/>
              </a:gs>
            </a:gsLst>
            <a:lin ang="108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lvl1pPr algn="r" rtl="0" eaLnBrk="0" fontAlgn="base" hangingPunct="0">
              <a:spcBef>
                <a:spcPct val="0"/>
              </a:spcBef>
              <a:spcAft>
                <a:spcPct val="0"/>
              </a:spcAft>
              <a:defRPr kumimoji="0" lang="fr-FR" sz="3200" b="0" kern="1200" dirty="0">
                <a:solidFill>
                  <a:schemeClr val="lt1"/>
                </a:solidFill>
                <a:latin typeface="+mn-lt"/>
                <a:ea typeface="+mn-ea"/>
                <a:cs typeface="+mn-cs"/>
              </a:defRPr>
            </a:lvl1pPr>
            <a:lvl2pPr algn="ctr" rtl="0" eaLnBrk="0" fontAlgn="base" hangingPunct="0">
              <a:spcBef>
                <a:spcPct val="0"/>
              </a:spcBef>
              <a:spcAft>
                <a:spcPct val="0"/>
              </a:spcAft>
              <a:defRPr sz="4400">
                <a:solidFill>
                  <a:schemeClr val="lt1"/>
                </a:solidFill>
                <a:latin typeface="+mn-lt"/>
                <a:ea typeface="+mn-ea"/>
                <a:cs typeface="+mn-cs"/>
              </a:defRPr>
            </a:lvl2pPr>
            <a:lvl3pPr algn="ctr" rtl="0" eaLnBrk="0" fontAlgn="base" hangingPunct="0">
              <a:spcBef>
                <a:spcPct val="0"/>
              </a:spcBef>
              <a:spcAft>
                <a:spcPct val="0"/>
              </a:spcAft>
              <a:defRPr sz="4400">
                <a:solidFill>
                  <a:schemeClr val="lt1"/>
                </a:solidFill>
                <a:latin typeface="+mn-lt"/>
                <a:ea typeface="+mn-ea"/>
                <a:cs typeface="+mn-cs"/>
              </a:defRPr>
            </a:lvl3pPr>
            <a:lvl4pPr algn="ctr" rtl="0" eaLnBrk="0" fontAlgn="base" hangingPunct="0">
              <a:spcBef>
                <a:spcPct val="0"/>
              </a:spcBef>
              <a:spcAft>
                <a:spcPct val="0"/>
              </a:spcAft>
              <a:defRPr sz="4400">
                <a:solidFill>
                  <a:schemeClr val="lt1"/>
                </a:solidFill>
                <a:latin typeface="+mn-lt"/>
                <a:ea typeface="+mn-ea"/>
                <a:cs typeface="+mn-cs"/>
              </a:defRPr>
            </a:lvl4pPr>
            <a:lvl5pPr algn="ctr" rtl="0" eaLnBrk="0" fontAlgn="base" hangingPunct="0">
              <a:spcBef>
                <a:spcPct val="0"/>
              </a:spcBef>
              <a:spcAft>
                <a:spcPct val="0"/>
              </a:spcAft>
              <a:defRPr sz="4400">
                <a:solidFill>
                  <a:schemeClr val="lt1"/>
                </a:solidFill>
                <a:latin typeface="+mn-lt"/>
                <a:ea typeface="+mn-ea"/>
                <a:cs typeface="+mn-cs"/>
              </a:defRPr>
            </a:lvl5pPr>
            <a:lvl6pPr marL="457200" algn="ctr" rtl="0" fontAlgn="base">
              <a:spcBef>
                <a:spcPct val="0"/>
              </a:spcBef>
              <a:spcAft>
                <a:spcPct val="0"/>
              </a:spcAft>
              <a:defRPr sz="4400">
                <a:solidFill>
                  <a:schemeClr val="lt1"/>
                </a:solidFill>
                <a:latin typeface="+mn-lt"/>
                <a:ea typeface="+mn-ea"/>
                <a:cs typeface="+mn-cs"/>
              </a:defRPr>
            </a:lvl6pPr>
            <a:lvl7pPr marL="914400" algn="ctr" rtl="0" fontAlgn="base">
              <a:spcBef>
                <a:spcPct val="0"/>
              </a:spcBef>
              <a:spcAft>
                <a:spcPct val="0"/>
              </a:spcAft>
              <a:defRPr sz="4400">
                <a:solidFill>
                  <a:schemeClr val="lt1"/>
                </a:solidFill>
                <a:latin typeface="+mn-lt"/>
                <a:ea typeface="+mn-ea"/>
                <a:cs typeface="+mn-cs"/>
              </a:defRPr>
            </a:lvl7pPr>
            <a:lvl8pPr marL="1371600" algn="ctr" rtl="0" fontAlgn="base">
              <a:spcBef>
                <a:spcPct val="0"/>
              </a:spcBef>
              <a:spcAft>
                <a:spcPct val="0"/>
              </a:spcAft>
              <a:defRPr sz="4400">
                <a:solidFill>
                  <a:schemeClr val="lt1"/>
                </a:solidFill>
                <a:latin typeface="+mn-lt"/>
                <a:ea typeface="+mn-ea"/>
                <a:cs typeface="+mn-cs"/>
              </a:defRPr>
            </a:lvl8pPr>
            <a:lvl9pPr marL="1828800" algn="ctr" rtl="0" fontAlgn="base">
              <a:spcBef>
                <a:spcPct val="0"/>
              </a:spcBef>
              <a:spcAft>
                <a:spcPct val="0"/>
              </a:spcAft>
              <a:defRPr sz="4400">
                <a:solidFill>
                  <a:schemeClr val="lt1"/>
                </a:solidFill>
                <a:latin typeface="+mn-lt"/>
                <a:ea typeface="+mn-ea"/>
                <a:cs typeface="+mn-cs"/>
              </a:defRPr>
            </a:lvl9pPr>
          </a:lstStyle>
          <a:p>
            <a:pPr eaLnBrk="1" hangingPunct="1">
              <a:lnSpc>
                <a:spcPct val="85000"/>
              </a:lnSpc>
            </a:pPr>
            <a:endParaRPr lang="fr-FR" sz="3200" dirty="0"/>
          </a:p>
        </p:txBody>
      </p:sp>
      <p:sp>
        <p:nvSpPr>
          <p:cNvPr id="5" name="Espace réservé du numéro de diapositive 2">
            <a:extLst>
              <a:ext uri="{FF2B5EF4-FFF2-40B4-BE49-F238E27FC236}">
                <a16:creationId xmlns:a16="http://schemas.microsoft.com/office/drawing/2014/main" id="{496307C6-5CE6-4ED9-8C19-76108185F857}"/>
              </a:ext>
            </a:extLst>
          </p:cNvPr>
          <p:cNvSpPr>
            <a:spLocks noGrp="1"/>
          </p:cNvSpPr>
          <p:nvPr>
            <p:ph type="sldNum" sz="quarter" idx="4"/>
          </p:nvPr>
        </p:nvSpPr>
        <p:spPr>
          <a:xfrm>
            <a:off x="11351368" y="6356350"/>
            <a:ext cx="57728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4D1A8AF4-0310-4082-ACE7-3503E22EFE02}" type="slidenum">
              <a:rPr lang="fr-FR" smtClean="0"/>
              <a:pPr/>
              <a:t>‹N°›</a:t>
            </a:fld>
            <a:endParaRPr lang="fr-F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re de section">
    <p:spTree>
      <p:nvGrpSpPr>
        <p:cNvPr id="1" name=""/>
        <p:cNvGrpSpPr/>
        <p:nvPr/>
      </p:nvGrpSpPr>
      <p:grpSpPr>
        <a:xfrm>
          <a:off x="0" y="0"/>
          <a:ext cx="0" cy="0"/>
          <a:chOff x="0" y="0"/>
          <a:chExt cx="0" cy="0"/>
        </a:xfrm>
      </p:grpSpPr>
      <p:pic>
        <p:nvPicPr>
          <p:cNvPr id="14" name="Image 13"/>
          <p:cNvPicPr>
            <a:picLocks noChangeAspect="1"/>
          </p:cNvPicPr>
          <p:nvPr userDrawn="1"/>
        </p:nvPicPr>
        <p:blipFill rotWithShape="1">
          <a:blip r:embed="rId2" cstate="print">
            <a:extLst>
              <a:ext uri="{28A0092B-C50C-407E-A947-70E740481C1C}">
                <a14:useLocalDpi xmlns:a14="http://schemas.microsoft.com/office/drawing/2010/main" val="0"/>
              </a:ext>
            </a:extLst>
          </a:blip>
          <a:srcRect l="4465"/>
          <a:stretch/>
        </p:blipFill>
        <p:spPr>
          <a:xfrm>
            <a:off x="1" y="2798684"/>
            <a:ext cx="4079775" cy="3068960"/>
          </a:xfrm>
          <a:prstGeom prst="rect">
            <a:avLst/>
          </a:prstGeom>
        </p:spPr>
      </p:pic>
      <p:sp>
        <p:nvSpPr>
          <p:cNvPr id="15" name="Rectangle 14"/>
          <p:cNvSpPr/>
          <p:nvPr userDrawn="1"/>
        </p:nvSpPr>
        <p:spPr>
          <a:xfrm>
            <a:off x="0" y="990356"/>
            <a:ext cx="5807968" cy="5849888"/>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dirty="0"/>
          </a:p>
        </p:txBody>
      </p:sp>
      <p:sp>
        <p:nvSpPr>
          <p:cNvPr id="2" name="Titre 1"/>
          <p:cNvSpPr>
            <a:spLocks noGrp="1"/>
          </p:cNvSpPr>
          <p:nvPr>
            <p:ph type="title"/>
          </p:nvPr>
        </p:nvSpPr>
        <p:spPr>
          <a:xfrm>
            <a:off x="1679509" y="3652128"/>
            <a:ext cx="10363200" cy="1362075"/>
          </a:xfrm>
          <a:prstGeom prst="rect">
            <a:avLst/>
          </a:prstGeom>
        </p:spPr>
        <p:txBody>
          <a:bodyPr anchor="ctr"/>
          <a:lstStyle>
            <a:lvl1pPr algn="l">
              <a:defRPr sz="4000" b="1" cap="none" baseline="0">
                <a:solidFill>
                  <a:schemeClr val="tx1">
                    <a:lumMod val="65000"/>
                    <a:lumOff val="35000"/>
                  </a:schemeClr>
                </a:solidFill>
              </a:defRPr>
            </a:lvl1pPr>
          </a:lstStyle>
          <a:p>
            <a:r>
              <a:rPr lang="fr-FR" dirty="0"/>
              <a:t>Modifiez le style du titre</a:t>
            </a:r>
          </a:p>
        </p:txBody>
      </p:sp>
      <p:sp>
        <p:nvSpPr>
          <p:cNvPr id="5" name="Espace réservé du numéro de diapositive 2">
            <a:extLst>
              <a:ext uri="{FF2B5EF4-FFF2-40B4-BE49-F238E27FC236}">
                <a16:creationId xmlns:a16="http://schemas.microsoft.com/office/drawing/2014/main" id="{D3D46CAF-10DD-4766-A99B-3A31CB146BB3}"/>
              </a:ext>
            </a:extLst>
          </p:cNvPr>
          <p:cNvSpPr>
            <a:spLocks noGrp="1"/>
          </p:cNvSpPr>
          <p:nvPr>
            <p:ph type="sldNum" sz="quarter" idx="4"/>
          </p:nvPr>
        </p:nvSpPr>
        <p:spPr>
          <a:xfrm>
            <a:off x="11351368" y="6356350"/>
            <a:ext cx="57728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4D1A8AF4-0310-4082-ACE7-3503E22EFE02}" type="slidenum">
              <a:rPr lang="fr-FR" smtClean="0"/>
              <a:pPr/>
              <a:t>‹N°›</a:t>
            </a:fld>
            <a:endParaRPr lang="fr-F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3" name="Espace réservé du contenu 2"/>
          <p:cNvSpPr>
            <a:spLocks noGrp="1"/>
          </p:cNvSpPr>
          <p:nvPr>
            <p:ph sz="half" idx="1"/>
          </p:nvPr>
        </p:nvSpPr>
        <p:spPr>
          <a:xfrm>
            <a:off x="609601" y="1600206"/>
            <a:ext cx="5384800" cy="4525963"/>
          </a:xfrm>
          <a:prstGeom prst="rect">
            <a:avLst/>
          </a:prstGeom>
        </p:spPr>
        <p:txBody>
          <a:bodyPr/>
          <a:lstStyle>
            <a:lvl1pPr>
              <a:defRPr sz="2800">
                <a:solidFill>
                  <a:schemeClr val="tx1">
                    <a:lumMod val="65000"/>
                    <a:lumOff val="35000"/>
                  </a:schemeClr>
                </a:solidFill>
              </a:defRPr>
            </a:lvl1pPr>
            <a:lvl2pPr>
              <a:defRPr sz="2400">
                <a:solidFill>
                  <a:schemeClr val="tx1">
                    <a:lumMod val="65000"/>
                    <a:lumOff val="35000"/>
                  </a:schemeClr>
                </a:solidFill>
              </a:defRPr>
            </a:lvl2pPr>
            <a:lvl3pPr>
              <a:defRPr sz="2000">
                <a:solidFill>
                  <a:schemeClr val="tx1">
                    <a:lumMod val="65000"/>
                    <a:lumOff val="35000"/>
                  </a:schemeClr>
                </a:solidFill>
              </a:defRPr>
            </a:lvl3pPr>
            <a:lvl4pPr>
              <a:defRPr sz="1800">
                <a:solidFill>
                  <a:schemeClr val="tx1">
                    <a:lumMod val="65000"/>
                    <a:lumOff val="35000"/>
                  </a:schemeClr>
                </a:solidFill>
              </a:defRPr>
            </a:lvl4pPr>
            <a:lvl5pPr>
              <a:defRPr sz="1800">
                <a:solidFill>
                  <a:schemeClr val="tx1">
                    <a:lumMod val="65000"/>
                    <a:lumOff val="35000"/>
                  </a:schemeClr>
                </a:solidFill>
              </a:defRPr>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97600" y="1600206"/>
            <a:ext cx="5384800" cy="4525963"/>
          </a:xfrm>
          <a:prstGeom prst="rect">
            <a:avLst/>
          </a:prstGeom>
        </p:spPr>
        <p:txBody>
          <a:bodyPr/>
          <a:lstStyle>
            <a:lvl1pPr>
              <a:defRPr sz="2800">
                <a:solidFill>
                  <a:schemeClr val="tx1">
                    <a:lumMod val="65000"/>
                    <a:lumOff val="35000"/>
                  </a:schemeClr>
                </a:solidFill>
              </a:defRPr>
            </a:lvl1pPr>
            <a:lvl2pPr>
              <a:defRPr sz="2400">
                <a:solidFill>
                  <a:schemeClr val="tx1">
                    <a:lumMod val="65000"/>
                    <a:lumOff val="35000"/>
                  </a:schemeClr>
                </a:solidFill>
              </a:defRPr>
            </a:lvl2pPr>
            <a:lvl3pPr>
              <a:defRPr sz="2000">
                <a:solidFill>
                  <a:schemeClr val="tx1">
                    <a:lumMod val="65000"/>
                    <a:lumOff val="35000"/>
                  </a:schemeClr>
                </a:solidFill>
              </a:defRPr>
            </a:lvl3pPr>
            <a:lvl4pPr>
              <a:defRPr sz="1800">
                <a:solidFill>
                  <a:schemeClr val="tx1">
                    <a:lumMod val="65000"/>
                    <a:lumOff val="35000"/>
                  </a:schemeClr>
                </a:solidFill>
              </a:defRPr>
            </a:lvl4pPr>
            <a:lvl5pPr>
              <a:defRPr sz="1800">
                <a:solidFill>
                  <a:schemeClr val="tx1">
                    <a:lumMod val="65000"/>
                    <a:lumOff val="35000"/>
                  </a:schemeClr>
                </a:solidFill>
              </a:defRPr>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2" name="Titre 1"/>
          <p:cNvSpPr>
            <a:spLocks noGrp="1"/>
          </p:cNvSpPr>
          <p:nvPr>
            <p:ph type="title"/>
          </p:nvPr>
        </p:nvSpPr>
        <p:spPr>
          <a:xfrm>
            <a:off x="-1" y="-8676"/>
            <a:ext cx="12192001" cy="629364"/>
          </a:xfrm>
          <a:prstGeom prst="rect">
            <a:avLst/>
          </a:prstGeom>
        </p:spPr>
        <p:txBody>
          <a:bodyPr anchor="ctr"/>
          <a:lstStyle>
            <a:lvl1pPr algn="r">
              <a:defRPr sz="2800">
                <a:solidFill>
                  <a:schemeClr val="tx1">
                    <a:lumMod val="65000"/>
                    <a:lumOff val="35000"/>
                  </a:schemeClr>
                </a:solidFill>
              </a:defRPr>
            </a:lvl1pPr>
          </a:lstStyle>
          <a:p>
            <a:r>
              <a:rPr lang="fr-FR" dirty="0"/>
              <a:t>Modifiez le style du titre</a:t>
            </a:r>
          </a:p>
        </p:txBody>
      </p:sp>
      <p:sp>
        <p:nvSpPr>
          <p:cNvPr id="13" name="Titre 1"/>
          <p:cNvSpPr txBox="1">
            <a:spLocks/>
          </p:cNvSpPr>
          <p:nvPr userDrawn="1"/>
        </p:nvSpPr>
        <p:spPr>
          <a:xfrm flipH="1">
            <a:off x="0" y="597646"/>
            <a:ext cx="12192000" cy="14400"/>
          </a:xfrm>
          <a:prstGeom prst="rect">
            <a:avLst/>
          </a:prstGeom>
          <a:gradFill flip="none" rotWithShape="1">
            <a:gsLst>
              <a:gs pos="0">
                <a:schemeClr val="accent1"/>
              </a:gs>
              <a:gs pos="39000">
                <a:schemeClr val="accent6"/>
              </a:gs>
              <a:gs pos="62000">
                <a:schemeClr val="accent6"/>
              </a:gs>
              <a:gs pos="100000">
                <a:schemeClr val="accent3"/>
              </a:gs>
            </a:gsLst>
            <a:lin ang="108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lvl1pPr algn="r" rtl="0" eaLnBrk="0" fontAlgn="base" hangingPunct="0">
              <a:spcBef>
                <a:spcPct val="0"/>
              </a:spcBef>
              <a:spcAft>
                <a:spcPct val="0"/>
              </a:spcAft>
              <a:defRPr kumimoji="0" lang="fr-FR" sz="3200" b="0" kern="1200" dirty="0">
                <a:solidFill>
                  <a:schemeClr val="lt1"/>
                </a:solidFill>
                <a:latin typeface="+mn-lt"/>
                <a:ea typeface="+mn-ea"/>
                <a:cs typeface="+mn-cs"/>
              </a:defRPr>
            </a:lvl1pPr>
            <a:lvl2pPr algn="ctr" rtl="0" eaLnBrk="0" fontAlgn="base" hangingPunct="0">
              <a:spcBef>
                <a:spcPct val="0"/>
              </a:spcBef>
              <a:spcAft>
                <a:spcPct val="0"/>
              </a:spcAft>
              <a:defRPr sz="4400">
                <a:solidFill>
                  <a:schemeClr val="lt1"/>
                </a:solidFill>
                <a:latin typeface="+mn-lt"/>
                <a:ea typeface="+mn-ea"/>
                <a:cs typeface="+mn-cs"/>
              </a:defRPr>
            </a:lvl2pPr>
            <a:lvl3pPr algn="ctr" rtl="0" eaLnBrk="0" fontAlgn="base" hangingPunct="0">
              <a:spcBef>
                <a:spcPct val="0"/>
              </a:spcBef>
              <a:spcAft>
                <a:spcPct val="0"/>
              </a:spcAft>
              <a:defRPr sz="4400">
                <a:solidFill>
                  <a:schemeClr val="lt1"/>
                </a:solidFill>
                <a:latin typeface="+mn-lt"/>
                <a:ea typeface="+mn-ea"/>
                <a:cs typeface="+mn-cs"/>
              </a:defRPr>
            </a:lvl3pPr>
            <a:lvl4pPr algn="ctr" rtl="0" eaLnBrk="0" fontAlgn="base" hangingPunct="0">
              <a:spcBef>
                <a:spcPct val="0"/>
              </a:spcBef>
              <a:spcAft>
                <a:spcPct val="0"/>
              </a:spcAft>
              <a:defRPr sz="4400">
                <a:solidFill>
                  <a:schemeClr val="lt1"/>
                </a:solidFill>
                <a:latin typeface="+mn-lt"/>
                <a:ea typeface="+mn-ea"/>
                <a:cs typeface="+mn-cs"/>
              </a:defRPr>
            </a:lvl4pPr>
            <a:lvl5pPr algn="ctr" rtl="0" eaLnBrk="0" fontAlgn="base" hangingPunct="0">
              <a:spcBef>
                <a:spcPct val="0"/>
              </a:spcBef>
              <a:spcAft>
                <a:spcPct val="0"/>
              </a:spcAft>
              <a:defRPr sz="4400">
                <a:solidFill>
                  <a:schemeClr val="lt1"/>
                </a:solidFill>
                <a:latin typeface="+mn-lt"/>
                <a:ea typeface="+mn-ea"/>
                <a:cs typeface="+mn-cs"/>
              </a:defRPr>
            </a:lvl5pPr>
            <a:lvl6pPr marL="457200" algn="ctr" rtl="0" fontAlgn="base">
              <a:spcBef>
                <a:spcPct val="0"/>
              </a:spcBef>
              <a:spcAft>
                <a:spcPct val="0"/>
              </a:spcAft>
              <a:defRPr sz="4400">
                <a:solidFill>
                  <a:schemeClr val="lt1"/>
                </a:solidFill>
                <a:latin typeface="+mn-lt"/>
                <a:ea typeface="+mn-ea"/>
                <a:cs typeface="+mn-cs"/>
              </a:defRPr>
            </a:lvl6pPr>
            <a:lvl7pPr marL="914400" algn="ctr" rtl="0" fontAlgn="base">
              <a:spcBef>
                <a:spcPct val="0"/>
              </a:spcBef>
              <a:spcAft>
                <a:spcPct val="0"/>
              </a:spcAft>
              <a:defRPr sz="4400">
                <a:solidFill>
                  <a:schemeClr val="lt1"/>
                </a:solidFill>
                <a:latin typeface="+mn-lt"/>
                <a:ea typeface="+mn-ea"/>
                <a:cs typeface="+mn-cs"/>
              </a:defRPr>
            </a:lvl7pPr>
            <a:lvl8pPr marL="1371600" algn="ctr" rtl="0" fontAlgn="base">
              <a:spcBef>
                <a:spcPct val="0"/>
              </a:spcBef>
              <a:spcAft>
                <a:spcPct val="0"/>
              </a:spcAft>
              <a:defRPr sz="4400">
                <a:solidFill>
                  <a:schemeClr val="lt1"/>
                </a:solidFill>
                <a:latin typeface="+mn-lt"/>
                <a:ea typeface="+mn-ea"/>
                <a:cs typeface="+mn-cs"/>
              </a:defRPr>
            </a:lvl8pPr>
            <a:lvl9pPr marL="1828800" algn="ctr" rtl="0" fontAlgn="base">
              <a:spcBef>
                <a:spcPct val="0"/>
              </a:spcBef>
              <a:spcAft>
                <a:spcPct val="0"/>
              </a:spcAft>
              <a:defRPr sz="4400">
                <a:solidFill>
                  <a:schemeClr val="lt1"/>
                </a:solidFill>
                <a:latin typeface="+mn-lt"/>
                <a:ea typeface="+mn-ea"/>
                <a:cs typeface="+mn-cs"/>
              </a:defRPr>
            </a:lvl9pPr>
          </a:lstStyle>
          <a:p>
            <a:pPr eaLnBrk="1" hangingPunct="1">
              <a:lnSpc>
                <a:spcPct val="85000"/>
              </a:lnSpc>
            </a:pPr>
            <a:endParaRPr lang="fr-FR" sz="3200" dirty="0"/>
          </a:p>
        </p:txBody>
      </p:sp>
      <p:sp>
        <p:nvSpPr>
          <p:cNvPr id="6" name="Espace réservé du numéro de diapositive 2">
            <a:extLst>
              <a:ext uri="{FF2B5EF4-FFF2-40B4-BE49-F238E27FC236}">
                <a16:creationId xmlns:a16="http://schemas.microsoft.com/office/drawing/2014/main" id="{9268189F-B873-4D33-8F70-D7EF2E703BAB}"/>
              </a:ext>
            </a:extLst>
          </p:cNvPr>
          <p:cNvSpPr>
            <a:spLocks noGrp="1"/>
          </p:cNvSpPr>
          <p:nvPr>
            <p:ph type="sldNum" sz="quarter" idx="4"/>
          </p:nvPr>
        </p:nvSpPr>
        <p:spPr>
          <a:xfrm>
            <a:off x="11351368" y="6356350"/>
            <a:ext cx="57728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4D1A8AF4-0310-4082-ACE7-3503E22EFE02}" type="slidenum">
              <a:rPr lang="fr-FR" smtClean="0"/>
              <a:pPr/>
              <a:t>‹N°›</a:t>
            </a:fld>
            <a:endParaRPr lang="fr-F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aison">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a:xfrm>
            <a:off x="609602" y="1535113"/>
            <a:ext cx="5386917" cy="639762"/>
          </a:xfrm>
          <a:prstGeom prst="rect">
            <a:avLst/>
          </a:prstGeom>
        </p:spPr>
        <p:txBody>
          <a:bodyPr anchor="b"/>
          <a:lstStyle>
            <a:lvl1pPr marL="0" indent="0">
              <a:buNone/>
              <a:defRPr sz="24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609602" y="2174875"/>
            <a:ext cx="5386917" cy="3951288"/>
          </a:xfrm>
          <a:prstGeom prst="rect">
            <a:avLst/>
          </a:prstGeom>
        </p:spPr>
        <p:txBody>
          <a:bodyPr/>
          <a:lstStyle>
            <a:lvl1pPr>
              <a:defRPr sz="2400">
                <a:solidFill>
                  <a:schemeClr val="tx1">
                    <a:lumMod val="65000"/>
                    <a:lumOff val="35000"/>
                  </a:schemeClr>
                </a:solidFill>
              </a:defRPr>
            </a:lvl1pPr>
            <a:lvl2pPr>
              <a:defRPr sz="2000">
                <a:solidFill>
                  <a:schemeClr val="tx1">
                    <a:lumMod val="65000"/>
                    <a:lumOff val="35000"/>
                  </a:schemeClr>
                </a:solidFill>
              </a:defRPr>
            </a:lvl2pPr>
            <a:lvl3pPr>
              <a:defRPr sz="1800">
                <a:solidFill>
                  <a:schemeClr val="tx1">
                    <a:lumMod val="65000"/>
                    <a:lumOff val="35000"/>
                  </a:schemeClr>
                </a:solidFill>
              </a:defRPr>
            </a:lvl3pPr>
            <a:lvl4pPr>
              <a:defRPr sz="1600">
                <a:solidFill>
                  <a:schemeClr val="tx1">
                    <a:lumMod val="65000"/>
                    <a:lumOff val="35000"/>
                  </a:schemeClr>
                </a:solidFill>
              </a:defRPr>
            </a:lvl4pPr>
            <a:lvl5pPr>
              <a:defRPr sz="1600">
                <a:solidFill>
                  <a:schemeClr val="tx1">
                    <a:lumMod val="65000"/>
                    <a:lumOff val="35000"/>
                  </a:schemeClr>
                </a:solidFill>
              </a:defRPr>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93373" y="1535113"/>
            <a:ext cx="5389033" cy="639762"/>
          </a:xfrm>
          <a:prstGeom prst="rect">
            <a:avLst/>
          </a:prstGeom>
        </p:spPr>
        <p:txBody>
          <a:bodyPr anchor="b"/>
          <a:lstStyle>
            <a:lvl1pPr marL="0" indent="0">
              <a:buNone/>
              <a:defRPr sz="24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6193373" y="2174875"/>
            <a:ext cx="5389033" cy="3951288"/>
          </a:xfrm>
          <a:prstGeom prst="rect">
            <a:avLst/>
          </a:prstGeom>
        </p:spPr>
        <p:txBody>
          <a:bodyPr/>
          <a:lstStyle>
            <a:lvl1pPr>
              <a:defRPr sz="2400">
                <a:solidFill>
                  <a:schemeClr val="tx1">
                    <a:lumMod val="65000"/>
                    <a:lumOff val="35000"/>
                  </a:schemeClr>
                </a:solidFill>
              </a:defRPr>
            </a:lvl1pPr>
            <a:lvl2pPr>
              <a:defRPr sz="2000">
                <a:solidFill>
                  <a:schemeClr val="tx1">
                    <a:lumMod val="65000"/>
                    <a:lumOff val="35000"/>
                  </a:schemeClr>
                </a:solidFill>
              </a:defRPr>
            </a:lvl2pPr>
            <a:lvl3pPr>
              <a:defRPr sz="1800">
                <a:solidFill>
                  <a:schemeClr val="tx1">
                    <a:lumMod val="65000"/>
                    <a:lumOff val="35000"/>
                  </a:schemeClr>
                </a:solidFill>
              </a:defRPr>
            </a:lvl3pPr>
            <a:lvl4pPr>
              <a:defRPr sz="1600">
                <a:solidFill>
                  <a:schemeClr val="tx1">
                    <a:lumMod val="65000"/>
                    <a:lumOff val="35000"/>
                  </a:schemeClr>
                </a:solidFill>
              </a:defRPr>
            </a:lvl4pPr>
            <a:lvl5pPr>
              <a:defRPr sz="1600">
                <a:solidFill>
                  <a:schemeClr val="tx1">
                    <a:lumMod val="65000"/>
                    <a:lumOff val="35000"/>
                  </a:schemeClr>
                </a:solidFill>
              </a:defRPr>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1" name="Titre 1"/>
          <p:cNvSpPr>
            <a:spLocks noGrp="1"/>
          </p:cNvSpPr>
          <p:nvPr>
            <p:ph type="title"/>
          </p:nvPr>
        </p:nvSpPr>
        <p:spPr>
          <a:xfrm>
            <a:off x="-1" y="-8676"/>
            <a:ext cx="12192001" cy="629364"/>
          </a:xfrm>
          <a:prstGeom prst="rect">
            <a:avLst/>
          </a:prstGeom>
        </p:spPr>
        <p:txBody>
          <a:bodyPr anchor="ctr"/>
          <a:lstStyle>
            <a:lvl1pPr algn="r">
              <a:defRPr sz="2800">
                <a:solidFill>
                  <a:schemeClr val="tx1">
                    <a:lumMod val="65000"/>
                    <a:lumOff val="35000"/>
                  </a:schemeClr>
                </a:solidFill>
              </a:defRPr>
            </a:lvl1pPr>
          </a:lstStyle>
          <a:p>
            <a:r>
              <a:rPr lang="fr-FR" dirty="0"/>
              <a:t>Modifiez le style du titre</a:t>
            </a:r>
          </a:p>
        </p:txBody>
      </p:sp>
      <p:sp>
        <p:nvSpPr>
          <p:cNvPr id="17" name="Titre 1"/>
          <p:cNvSpPr txBox="1">
            <a:spLocks/>
          </p:cNvSpPr>
          <p:nvPr userDrawn="1"/>
        </p:nvSpPr>
        <p:spPr>
          <a:xfrm flipH="1">
            <a:off x="0" y="597646"/>
            <a:ext cx="12192000" cy="14400"/>
          </a:xfrm>
          <a:prstGeom prst="rect">
            <a:avLst/>
          </a:prstGeom>
          <a:gradFill flip="none" rotWithShape="1">
            <a:gsLst>
              <a:gs pos="0">
                <a:schemeClr val="accent1"/>
              </a:gs>
              <a:gs pos="39000">
                <a:schemeClr val="accent6"/>
              </a:gs>
              <a:gs pos="62000">
                <a:schemeClr val="accent6"/>
              </a:gs>
              <a:gs pos="100000">
                <a:schemeClr val="accent3"/>
              </a:gs>
            </a:gsLst>
            <a:lin ang="108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lvl1pPr algn="r" rtl="0" eaLnBrk="0" fontAlgn="base" hangingPunct="0">
              <a:spcBef>
                <a:spcPct val="0"/>
              </a:spcBef>
              <a:spcAft>
                <a:spcPct val="0"/>
              </a:spcAft>
              <a:defRPr kumimoji="0" lang="fr-FR" sz="3200" b="0" kern="1200" dirty="0">
                <a:solidFill>
                  <a:schemeClr val="lt1"/>
                </a:solidFill>
                <a:latin typeface="+mn-lt"/>
                <a:ea typeface="+mn-ea"/>
                <a:cs typeface="+mn-cs"/>
              </a:defRPr>
            </a:lvl1pPr>
            <a:lvl2pPr algn="ctr" rtl="0" eaLnBrk="0" fontAlgn="base" hangingPunct="0">
              <a:spcBef>
                <a:spcPct val="0"/>
              </a:spcBef>
              <a:spcAft>
                <a:spcPct val="0"/>
              </a:spcAft>
              <a:defRPr sz="4400">
                <a:solidFill>
                  <a:schemeClr val="lt1"/>
                </a:solidFill>
                <a:latin typeface="+mn-lt"/>
                <a:ea typeface="+mn-ea"/>
                <a:cs typeface="+mn-cs"/>
              </a:defRPr>
            </a:lvl2pPr>
            <a:lvl3pPr algn="ctr" rtl="0" eaLnBrk="0" fontAlgn="base" hangingPunct="0">
              <a:spcBef>
                <a:spcPct val="0"/>
              </a:spcBef>
              <a:spcAft>
                <a:spcPct val="0"/>
              </a:spcAft>
              <a:defRPr sz="4400">
                <a:solidFill>
                  <a:schemeClr val="lt1"/>
                </a:solidFill>
                <a:latin typeface="+mn-lt"/>
                <a:ea typeface="+mn-ea"/>
                <a:cs typeface="+mn-cs"/>
              </a:defRPr>
            </a:lvl3pPr>
            <a:lvl4pPr algn="ctr" rtl="0" eaLnBrk="0" fontAlgn="base" hangingPunct="0">
              <a:spcBef>
                <a:spcPct val="0"/>
              </a:spcBef>
              <a:spcAft>
                <a:spcPct val="0"/>
              </a:spcAft>
              <a:defRPr sz="4400">
                <a:solidFill>
                  <a:schemeClr val="lt1"/>
                </a:solidFill>
                <a:latin typeface="+mn-lt"/>
                <a:ea typeface="+mn-ea"/>
                <a:cs typeface="+mn-cs"/>
              </a:defRPr>
            </a:lvl4pPr>
            <a:lvl5pPr algn="ctr" rtl="0" eaLnBrk="0" fontAlgn="base" hangingPunct="0">
              <a:spcBef>
                <a:spcPct val="0"/>
              </a:spcBef>
              <a:spcAft>
                <a:spcPct val="0"/>
              </a:spcAft>
              <a:defRPr sz="4400">
                <a:solidFill>
                  <a:schemeClr val="lt1"/>
                </a:solidFill>
                <a:latin typeface="+mn-lt"/>
                <a:ea typeface="+mn-ea"/>
                <a:cs typeface="+mn-cs"/>
              </a:defRPr>
            </a:lvl5pPr>
            <a:lvl6pPr marL="457200" algn="ctr" rtl="0" fontAlgn="base">
              <a:spcBef>
                <a:spcPct val="0"/>
              </a:spcBef>
              <a:spcAft>
                <a:spcPct val="0"/>
              </a:spcAft>
              <a:defRPr sz="4400">
                <a:solidFill>
                  <a:schemeClr val="lt1"/>
                </a:solidFill>
                <a:latin typeface="+mn-lt"/>
                <a:ea typeface="+mn-ea"/>
                <a:cs typeface="+mn-cs"/>
              </a:defRPr>
            </a:lvl6pPr>
            <a:lvl7pPr marL="914400" algn="ctr" rtl="0" fontAlgn="base">
              <a:spcBef>
                <a:spcPct val="0"/>
              </a:spcBef>
              <a:spcAft>
                <a:spcPct val="0"/>
              </a:spcAft>
              <a:defRPr sz="4400">
                <a:solidFill>
                  <a:schemeClr val="lt1"/>
                </a:solidFill>
                <a:latin typeface="+mn-lt"/>
                <a:ea typeface="+mn-ea"/>
                <a:cs typeface="+mn-cs"/>
              </a:defRPr>
            </a:lvl7pPr>
            <a:lvl8pPr marL="1371600" algn="ctr" rtl="0" fontAlgn="base">
              <a:spcBef>
                <a:spcPct val="0"/>
              </a:spcBef>
              <a:spcAft>
                <a:spcPct val="0"/>
              </a:spcAft>
              <a:defRPr sz="4400">
                <a:solidFill>
                  <a:schemeClr val="lt1"/>
                </a:solidFill>
                <a:latin typeface="+mn-lt"/>
                <a:ea typeface="+mn-ea"/>
                <a:cs typeface="+mn-cs"/>
              </a:defRPr>
            </a:lvl8pPr>
            <a:lvl9pPr marL="1828800" algn="ctr" rtl="0" fontAlgn="base">
              <a:spcBef>
                <a:spcPct val="0"/>
              </a:spcBef>
              <a:spcAft>
                <a:spcPct val="0"/>
              </a:spcAft>
              <a:defRPr sz="4400">
                <a:solidFill>
                  <a:schemeClr val="lt1"/>
                </a:solidFill>
                <a:latin typeface="+mn-lt"/>
                <a:ea typeface="+mn-ea"/>
                <a:cs typeface="+mn-cs"/>
              </a:defRPr>
            </a:lvl9pPr>
          </a:lstStyle>
          <a:p>
            <a:pPr eaLnBrk="1" hangingPunct="1">
              <a:lnSpc>
                <a:spcPct val="85000"/>
              </a:lnSpc>
            </a:pPr>
            <a:endParaRPr lang="fr-FR" sz="3200"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re seul">
    <p:spTree>
      <p:nvGrpSpPr>
        <p:cNvPr id="1" name=""/>
        <p:cNvGrpSpPr/>
        <p:nvPr/>
      </p:nvGrpSpPr>
      <p:grpSpPr>
        <a:xfrm>
          <a:off x="0" y="0"/>
          <a:ext cx="0" cy="0"/>
          <a:chOff x="0" y="0"/>
          <a:chExt cx="0" cy="0"/>
        </a:xfrm>
      </p:grpSpPr>
      <p:sp>
        <p:nvSpPr>
          <p:cNvPr id="10" name="Titre 1"/>
          <p:cNvSpPr>
            <a:spLocks noGrp="1"/>
          </p:cNvSpPr>
          <p:nvPr>
            <p:ph type="title"/>
          </p:nvPr>
        </p:nvSpPr>
        <p:spPr>
          <a:xfrm>
            <a:off x="0" y="3612"/>
            <a:ext cx="12192000" cy="629364"/>
          </a:xfrm>
          <a:prstGeom prst="rect">
            <a:avLst/>
          </a:prstGeom>
        </p:spPr>
        <p:txBody>
          <a:bodyPr anchor="ctr"/>
          <a:lstStyle>
            <a:lvl1pPr algn="r">
              <a:defRPr sz="2800">
                <a:solidFill>
                  <a:schemeClr val="tx1">
                    <a:lumMod val="75000"/>
                    <a:lumOff val="25000"/>
                  </a:schemeClr>
                </a:solidFill>
              </a:defRPr>
            </a:lvl1pPr>
          </a:lstStyle>
          <a:p>
            <a:r>
              <a:rPr lang="fr-FR" dirty="0"/>
              <a:t>Modifiez le style du titre</a:t>
            </a:r>
          </a:p>
        </p:txBody>
      </p:sp>
      <p:sp>
        <p:nvSpPr>
          <p:cNvPr id="12" name="Titre 1"/>
          <p:cNvSpPr txBox="1">
            <a:spLocks/>
          </p:cNvSpPr>
          <p:nvPr userDrawn="1"/>
        </p:nvSpPr>
        <p:spPr>
          <a:xfrm flipH="1">
            <a:off x="0" y="597646"/>
            <a:ext cx="12192000" cy="14400"/>
          </a:xfrm>
          <a:prstGeom prst="rect">
            <a:avLst/>
          </a:prstGeom>
          <a:gradFill flip="none" rotWithShape="1">
            <a:gsLst>
              <a:gs pos="0">
                <a:schemeClr val="accent1"/>
              </a:gs>
              <a:gs pos="39000">
                <a:schemeClr val="accent6"/>
              </a:gs>
              <a:gs pos="62000">
                <a:schemeClr val="accent6"/>
              </a:gs>
              <a:gs pos="100000">
                <a:schemeClr val="accent3"/>
              </a:gs>
            </a:gsLst>
            <a:lin ang="108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lvl1pPr algn="r" rtl="0" eaLnBrk="0" fontAlgn="base" hangingPunct="0">
              <a:spcBef>
                <a:spcPct val="0"/>
              </a:spcBef>
              <a:spcAft>
                <a:spcPct val="0"/>
              </a:spcAft>
              <a:defRPr kumimoji="0" lang="fr-FR" sz="3200" b="0" kern="1200" dirty="0">
                <a:solidFill>
                  <a:schemeClr val="lt1"/>
                </a:solidFill>
                <a:latin typeface="+mn-lt"/>
                <a:ea typeface="+mn-ea"/>
                <a:cs typeface="+mn-cs"/>
              </a:defRPr>
            </a:lvl1pPr>
            <a:lvl2pPr algn="ctr" rtl="0" eaLnBrk="0" fontAlgn="base" hangingPunct="0">
              <a:spcBef>
                <a:spcPct val="0"/>
              </a:spcBef>
              <a:spcAft>
                <a:spcPct val="0"/>
              </a:spcAft>
              <a:defRPr sz="4400">
                <a:solidFill>
                  <a:schemeClr val="lt1"/>
                </a:solidFill>
                <a:latin typeface="+mn-lt"/>
                <a:ea typeface="+mn-ea"/>
                <a:cs typeface="+mn-cs"/>
              </a:defRPr>
            </a:lvl2pPr>
            <a:lvl3pPr algn="ctr" rtl="0" eaLnBrk="0" fontAlgn="base" hangingPunct="0">
              <a:spcBef>
                <a:spcPct val="0"/>
              </a:spcBef>
              <a:spcAft>
                <a:spcPct val="0"/>
              </a:spcAft>
              <a:defRPr sz="4400">
                <a:solidFill>
                  <a:schemeClr val="lt1"/>
                </a:solidFill>
                <a:latin typeface="+mn-lt"/>
                <a:ea typeface="+mn-ea"/>
                <a:cs typeface="+mn-cs"/>
              </a:defRPr>
            </a:lvl3pPr>
            <a:lvl4pPr algn="ctr" rtl="0" eaLnBrk="0" fontAlgn="base" hangingPunct="0">
              <a:spcBef>
                <a:spcPct val="0"/>
              </a:spcBef>
              <a:spcAft>
                <a:spcPct val="0"/>
              </a:spcAft>
              <a:defRPr sz="4400">
                <a:solidFill>
                  <a:schemeClr val="lt1"/>
                </a:solidFill>
                <a:latin typeface="+mn-lt"/>
                <a:ea typeface="+mn-ea"/>
                <a:cs typeface="+mn-cs"/>
              </a:defRPr>
            </a:lvl4pPr>
            <a:lvl5pPr algn="ctr" rtl="0" eaLnBrk="0" fontAlgn="base" hangingPunct="0">
              <a:spcBef>
                <a:spcPct val="0"/>
              </a:spcBef>
              <a:spcAft>
                <a:spcPct val="0"/>
              </a:spcAft>
              <a:defRPr sz="4400">
                <a:solidFill>
                  <a:schemeClr val="lt1"/>
                </a:solidFill>
                <a:latin typeface="+mn-lt"/>
                <a:ea typeface="+mn-ea"/>
                <a:cs typeface="+mn-cs"/>
              </a:defRPr>
            </a:lvl5pPr>
            <a:lvl6pPr marL="457200" algn="ctr" rtl="0" fontAlgn="base">
              <a:spcBef>
                <a:spcPct val="0"/>
              </a:spcBef>
              <a:spcAft>
                <a:spcPct val="0"/>
              </a:spcAft>
              <a:defRPr sz="4400">
                <a:solidFill>
                  <a:schemeClr val="lt1"/>
                </a:solidFill>
                <a:latin typeface="+mn-lt"/>
                <a:ea typeface="+mn-ea"/>
                <a:cs typeface="+mn-cs"/>
              </a:defRPr>
            </a:lvl6pPr>
            <a:lvl7pPr marL="914400" algn="ctr" rtl="0" fontAlgn="base">
              <a:spcBef>
                <a:spcPct val="0"/>
              </a:spcBef>
              <a:spcAft>
                <a:spcPct val="0"/>
              </a:spcAft>
              <a:defRPr sz="4400">
                <a:solidFill>
                  <a:schemeClr val="lt1"/>
                </a:solidFill>
                <a:latin typeface="+mn-lt"/>
                <a:ea typeface="+mn-ea"/>
                <a:cs typeface="+mn-cs"/>
              </a:defRPr>
            </a:lvl7pPr>
            <a:lvl8pPr marL="1371600" algn="ctr" rtl="0" fontAlgn="base">
              <a:spcBef>
                <a:spcPct val="0"/>
              </a:spcBef>
              <a:spcAft>
                <a:spcPct val="0"/>
              </a:spcAft>
              <a:defRPr sz="4400">
                <a:solidFill>
                  <a:schemeClr val="lt1"/>
                </a:solidFill>
                <a:latin typeface="+mn-lt"/>
                <a:ea typeface="+mn-ea"/>
                <a:cs typeface="+mn-cs"/>
              </a:defRPr>
            </a:lvl8pPr>
            <a:lvl9pPr marL="1828800" algn="ctr" rtl="0" fontAlgn="base">
              <a:spcBef>
                <a:spcPct val="0"/>
              </a:spcBef>
              <a:spcAft>
                <a:spcPct val="0"/>
              </a:spcAft>
              <a:defRPr sz="4400">
                <a:solidFill>
                  <a:schemeClr val="lt1"/>
                </a:solidFill>
                <a:latin typeface="+mn-lt"/>
                <a:ea typeface="+mn-ea"/>
                <a:cs typeface="+mn-cs"/>
              </a:defRPr>
            </a:lvl9pPr>
          </a:lstStyle>
          <a:p>
            <a:pPr eaLnBrk="1" hangingPunct="1">
              <a:lnSpc>
                <a:spcPct val="85000"/>
              </a:lnSpc>
            </a:pPr>
            <a:endParaRPr lang="fr-FR" sz="3200" dirty="0"/>
          </a:p>
        </p:txBody>
      </p:sp>
      <p:sp>
        <p:nvSpPr>
          <p:cNvPr id="4" name="Espace réservé du numéro de diapositive 2">
            <a:extLst>
              <a:ext uri="{FF2B5EF4-FFF2-40B4-BE49-F238E27FC236}">
                <a16:creationId xmlns:a16="http://schemas.microsoft.com/office/drawing/2014/main" id="{04B52CBA-E684-4735-B2E0-3B206AF142D5}"/>
              </a:ext>
            </a:extLst>
          </p:cNvPr>
          <p:cNvSpPr>
            <a:spLocks noGrp="1"/>
          </p:cNvSpPr>
          <p:nvPr>
            <p:ph type="sldNum" sz="quarter" idx="4"/>
          </p:nvPr>
        </p:nvSpPr>
        <p:spPr>
          <a:xfrm>
            <a:off x="11351368" y="6356350"/>
            <a:ext cx="57728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4D1A8AF4-0310-4082-ACE7-3503E22EFE02}" type="slidenum">
              <a:rPr lang="fr-FR" smtClean="0"/>
              <a:pPr/>
              <a:t>‹N°›</a:t>
            </a:fld>
            <a:endParaRPr lang="fr-F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Vide">
    <p:spTree>
      <p:nvGrpSpPr>
        <p:cNvPr id="1" name=""/>
        <p:cNvGrpSpPr/>
        <p:nvPr/>
      </p:nvGrpSpPr>
      <p:grpSpPr>
        <a:xfrm>
          <a:off x="0" y="0"/>
          <a:ext cx="0" cy="0"/>
          <a:chOff x="0" y="0"/>
          <a:chExt cx="0" cy="0"/>
        </a:xfrm>
      </p:grpSpPr>
      <p:sp>
        <p:nvSpPr>
          <p:cNvPr id="9" name="Titre 1"/>
          <p:cNvSpPr txBox="1">
            <a:spLocks/>
          </p:cNvSpPr>
          <p:nvPr userDrawn="1"/>
        </p:nvSpPr>
        <p:spPr>
          <a:xfrm flipH="1">
            <a:off x="0" y="597646"/>
            <a:ext cx="12192000" cy="14400"/>
          </a:xfrm>
          <a:prstGeom prst="rect">
            <a:avLst/>
          </a:prstGeom>
          <a:gradFill flip="none" rotWithShape="1">
            <a:gsLst>
              <a:gs pos="0">
                <a:schemeClr val="accent1"/>
              </a:gs>
              <a:gs pos="39000">
                <a:schemeClr val="accent6"/>
              </a:gs>
              <a:gs pos="62000">
                <a:schemeClr val="accent6"/>
              </a:gs>
              <a:gs pos="100000">
                <a:schemeClr val="accent3"/>
              </a:gs>
            </a:gsLst>
            <a:lin ang="108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lvl1pPr algn="r" rtl="0" eaLnBrk="0" fontAlgn="base" hangingPunct="0">
              <a:spcBef>
                <a:spcPct val="0"/>
              </a:spcBef>
              <a:spcAft>
                <a:spcPct val="0"/>
              </a:spcAft>
              <a:defRPr kumimoji="0" lang="fr-FR" sz="3200" b="0" kern="1200" dirty="0">
                <a:solidFill>
                  <a:schemeClr val="lt1"/>
                </a:solidFill>
                <a:latin typeface="+mn-lt"/>
                <a:ea typeface="+mn-ea"/>
                <a:cs typeface="+mn-cs"/>
              </a:defRPr>
            </a:lvl1pPr>
            <a:lvl2pPr algn="ctr" rtl="0" eaLnBrk="0" fontAlgn="base" hangingPunct="0">
              <a:spcBef>
                <a:spcPct val="0"/>
              </a:spcBef>
              <a:spcAft>
                <a:spcPct val="0"/>
              </a:spcAft>
              <a:defRPr sz="4400">
                <a:solidFill>
                  <a:schemeClr val="lt1"/>
                </a:solidFill>
                <a:latin typeface="+mn-lt"/>
                <a:ea typeface="+mn-ea"/>
                <a:cs typeface="+mn-cs"/>
              </a:defRPr>
            </a:lvl2pPr>
            <a:lvl3pPr algn="ctr" rtl="0" eaLnBrk="0" fontAlgn="base" hangingPunct="0">
              <a:spcBef>
                <a:spcPct val="0"/>
              </a:spcBef>
              <a:spcAft>
                <a:spcPct val="0"/>
              </a:spcAft>
              <a:defRPr sz="4400">
                <a:solidFill>
                  <a:schemeClr val="lt1"/>
                </a:solidFill>
                <a:latin typeface="+mn-lt"/>
                <a:ea typeface="+mn-ea"/>
                <a:cs typeface="+mn-cs"/>
              </a:defRPr>
            </a:lvl3pPr>
            <a:lvl4pPr algn="ctr" rtl="0" eaLnBrk="0" fontAlgn="base" hangingPunct="0">
              <a:spcBef>
                <a:spcPct val="0"/>
              </a:spcBef>
              <a:spcAft>
                <a:spcPct val="0"/>
              </a:spcAft>
              <a:defRPr sz="4400">
                <a:solidFill>
                  <a:schemeClr val="lt1"/>
                </a:solidFill>
                <a:latin typeface="+mn-lt"/>
                <a:ea typeface="+mn-ea"/>
                <a:cs typeface="+mn-cs"/>
              </a:defRPr>
            </a:lvl4pPr>
            <a:lvl5pPr algn="ctr" rtl="0" eaLnBrk="0" fontAlgn="base" hangingPunct="0">
              <a:spcBef>
                <a:spcPct val="0"/>
              </a:spcBef>
              <a:spcAft>
                <a:spcPct val="0"/>
              </a:spcAft>
              <a:defRPr sz="4400">
                <a:solidFill>
                  <a:schemeClr val="lt1"/>
                </a:solidFill>
                <a:latin typeface="+mn-lt"/>
                <a:ea typeface="+mn-ea"/>
                <a:cs typeface="+mn-cs"/>
              </a:defRPr>
            </a:lvl5pPr>
            <a:lvl6pPr marL="457200" algn="ctr" rtl="0" fontAlgn="base">
              <a:spcBef>
                <a:spcPct val="0"/>
              </a:spcBef>
              <a:spcAft>
                <a:spcPct val="0"/>
              </a:spcAft>
              <a:defRPr sz="4400">
                <a:solidFill>
                  <a:schemeClr val="lt1"/>
                </a:solidFill>
                <a:latin typeface="+mn-lt"/>
                <a:ea typeface="+mn-ea"/>
                <a:cs typeface="+mn-cs"/>
              </a:defRPr>
            </a:lvl6pPr>
            <a:lvl7pPr marL="914400" algn="ctr" rtl="0" fontAlgn="base">
              <a:spcBef>
                <a:spcPct val="0"/>
              </a:spcBef>
              <a:spcAft>
                <a:spcPct val="0"/>
              </a:spcAft>
              <a:defRPr sz="4400">
                <a:solidFill>
                  <a:schemeClr val="lt1"/>
                </a:solidFill>
                <a:latin typeface="+mn-lt"/>
                <a:ea typeface="+mn-ea"/>
                <a:cs typeface="+mn-cs"/>
              </a:defRPr>
            </a:lvl7pPr>
            <a:lvl8pPr marL="1371600" algn="ctr" rtl="0" fontAlgn="base">
              <a:spcBef>
                <a:spcPct val="0"/>
              </a:spcBef>
              <a:spcAft>
                <a:spcPct val="0"/>
              </a:spcAft>
              <a:defRPr sz="4400">
                <a:solidFill>
                  <a:schemeClr val="lt1"/>
                </a:solidFill>
                <a:latin typeface="+mn-lt"/>
                <a:ea typeface="+mn-ea"/>
                <a:cs typeface="+mn-cs"/>
              </a:defRPr>
            </a:lvl8pPr>
            <a:lvl9pPr marL="1828800" algn="ctr" rtl="0" fontAlgn="base">
              <a:spcBef>
                <a:spcPct val="0"/>
              </a:spcBef>
              <a:spcAft>
                <a:spcPct val="0"/>
              </a:spcAft>
              <a:defRPr sz="4400">
                <a:solidFill>
                  <a:schemeClr val="lt1"/>
                </a:solidFill>
                <a:latin typeface="+mn-lt"/>
                <a:ea typeface="+mn-ea"/>
                <a:cs typeface="+mn-cs"/>
              </a:defRPr>
            </a:lvl9pPr>
          </a:lstStyle>
          <a:p>
            <a:pPr eaLnBrk="1" hangingPunct="1">
              <a:lnSpc>
                <a:spcPct val="85000"/>
              </a:lnSpc>
            </a:pPr>
            <a:endParaRPr lang="fr-FR" sz="3200" dirty="0"/>
          </a:p>
        </p:txBody>
      </p:sp>
      <p:sp>
        <p:nvSpPr>
          <p:cNvPr id="3" name="Espace réservé du numéro de diapositive 2">
            <a:extLst>
              <a:ext uri="{FF2B5EF4-FFF2-40B4-BE49-F238E27FC236}">
                <a16:creationId xmlns:a16="http://schemas.microsoft.com/office/drawing/2014/main" id="{CF06E2C4-A732-4A2C-AD68-33A968FE92C1}"/>
              </a:ext>
            </a:extLst>
          </p:cNvPr>
          <p:cNvSpPr>
            <a:spLocks noGrp="1"/>
          </p:cNvSpPr>
          <p:nvPr>
            <p:ph type="sldNum" sz="quarter" idx="4"/>
          </p:nvPr>
        </p:nvSpPr>
        <p:spPr>
          <a:xfrm>
            <a:off x="11351368" y="6356350"/>
            <a:ext cx="57728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4D1A8AF4-0310-4082-ACE7-3503E22EFE02}" type="slidenum">
              <a:rPr lang="fr-FR" smtClean="0"/>
              <a:pPr/>
              <a:t>‹N°›</a:t>
            </a:fld>
            <a:endParaRPr lang="fr-F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Vide">
    <p:spTree>
      <p:nvGrpSpPr>
        <p:cNvPr id="1" name=""/>
        <p:cNvGrpSpPr/>
        <p:nvPr/>
      </p:nvGrpSpPr>
      <p:grpSpPr>
        <a:xfrm>
          <a:off x="0" y="0"/>
          <a:ext cx="0" cy="0"/>
          <a:chOff x="0" y="0"/>
          <a:chExt cx="0" cy="0"/>
        </a:xfrm>
      </p:grpSpPr>
      <p:pic>
        <p:nvPicPr>
          <p:cNvPr id="2" name="Image 1"/>
          <p:cNvPicPr>
            <a:picLocks noChangeAspect="1"/>
          </p:cNvPicPr>
          <p:nvPr userDrawn="1"/>
        </p:nvPicPr>
        <p:blipFill rotWithShape="1">
          <a:blip r:embed="rId2">
            <a:extLst>
              <a:ext uri="{28A0092B-C50C-407E-A947-70E740481C1C}">
                <a14:useLocalDpi xmlns:a14="http://schemas.microsoft.com/office/drawing/2010/main" val="0"/>
              </a:ext>
            </a:extLst>
          </a:blip>
          <a:srcRect t="6418" r="10756" b="10766"/>
          <a:stretch/>
        </p:blipFill>
        <p:spPr>
          <a:xfrm>
            <a:off x="1" y="0"/>
            <a:ext cx="12240683" cy="6858000"/>
          </a:xfrm>
          <a:prstGeom prst="rect">
            <a:avLst/>
          </a:prstGeom>
        </p:spPr>
      </p:pic>
      <p:sp>
        <p:nvSpPr>
          <p:cNvPr id="3" name="Rectangle 2"/>
          <p:cNvSpPr/>
          <p:nvPr userDrawn="1"/>
        </p:nvSpPr>
        <p:spPr>
          <a:xfrm>
            <a:off x="0" y="-4302"/>
            <a:ext cx="12240683" cy="6857999"/>
          </a:xfrm>
          <a:prstGeom prst="rect">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dirty="0"/>
          </a:p>
        </p:txBody>
      </p:sp>
    </p:spTree>
    <p:extLst>
      <p:ext uri="{BB962C8B-B14F-4D97-AF65-F5344CB8AC3E}">
        <p14:creationId xmlns:p14="http://schemas.microsoft.com/office/powerpoint/2010/main" val="28818835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AB021CDE-8019-4FFC-BBD9-DDE337307746}"/>
              </a:ext>
            </a:extLst>
          </p:cNvPr>
          <p:cNvSpPr>
            <a:spLocks noGrp="1"/>
          </p:cNvSpPr>
          <p:nvPr>
            <p:ph type="sldNum" sz="quarter" idx="4"/>
          </p:nvPr>
        </p:nvSpPr>
        <p:spPr>
          <a:xfrm>
            <a:off x="11351368" y="6356350"/>
            <a:ext cx="57728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4D1A8AF4-0310-4082-ACE7-3503E22EFE02}" type="slidenum">
              <a:rPr lang="fr-FR" smtClean="0"/>
              <a:pPr/>
              <a:t>‹N°›</a:t>
            </a:fld>
            <a:endParaRPr lang="fr-FR" dirty="0"/>
          </a:p>
        </p:txBody>
      </p:sp>
    </p:spTree>
  </p:cSld>
  <p:clrMap bg1="lt1" tx1="dk1" bg2="lt2" tx2="dk2" accent1="accent1" accent2="accent2" accent3="accent3" accent4="accent4" accent5="accent5" accent6="accent6" hlink="hlink" folHlink="folHlink"/>
  <p:sldLayoutIdLst>
    <p:sldLayoutId id="2147483770" r:id="rId1"/>
    <p:sldLayoutId id="2147483780" r:id="rId2"/>
    <p:sldLayoutId id="2147483771" r:id="rId3"/>
    <p:sldLayoutId id="2147483772" r:id="rId4"/>
    <p:sldLayoutId id="2147483773" r:id="rId5"/>
    <p:sldLayoutId id="2147483774" r:id="rId6"/>
    <p:sldLayoutId id="2147483775" r:id="rId7"/>
    <p:sldLayoutId id="2147483776" r:id="rId8"/>
    <p:sldLayoutId id="2147483781" r:id="rId9"/>
    <p:sldLayoutId id="2147483777" r:id="rId10"/>
    <p:sldLayoutId id="2147483778" r:id="rId11"/>
  </p:sldLayoutIdLst>
  <p:hf sldNum="0" hdr="0" dt="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2567608" y="1803013"/>
            <a:ext cx="9546501" cy="2739211"/>
          </a:xfrm>
          <a:solidFill>
            <a:schemeClr val="bg1">
              <a:alpha val="70000"/>
            </a:schemeClr>
          </a:solidFill>
        </p:spPr>
        <p:txBody>
          <a:bodyPr wrap="square">
            <a:spAutoFit/>
          </a:bodyPr>
          <a:lstStyle/>
          <a:p>
            <a:pPr>
              <a:spcBef>
                <a:spcPct val="20000"/>
              </a:spcBef>
            </a:pPr>
            <a:r>
              <a:rPr lang="fr-FR" sz="3600" b="1" dirty="0">
                <a:solidFill>
                  <a:schemeClr val="tx1">
                    <a:lumMod val="65000"/>
                    <a:lumOff val="35000"/>
                  </a:schemeClr>
                </a:solidFill>
              </a:rPr>
              <a:t>Projet </a:t>
            </a:r>
            <a:br>
              <a:rPr lang="fr-FR" sz="3600" b="1" dirty="0">
                <a:solidFill>
                  <a:schemeClr val="tx1">
                    <a:lumMod val="65000"/>
                    <a:lumOff val="35000"/>
                  </a:schemeClr>
                </a:solidFill>
              </a:rPr>
            </a:br>
            <a:r>
              <a:rPr lang="fr-FR" sz="3600" dirty="0">
                <a:solidFill>
                  <a:srgbClr val="ED7D31"/>
                </a:solidFill>
                <a:cs typeface="+mn-cs"/>
              </a:rPr>
              <a:t>Expérimentation de l’IA auprès des fonctions support et soutien de l’Université Toulouse - Jean Jaurès</a:t>
            </a:r>
            <a:br>
              <a:rPr lang="fr-FR" sz="2400" dirty="0">
                <a:solidFill>
                  <a:schemeClr val="tx1">
                    <a:lumMod val="65000"/>
                    <a:lumOff val="35000"/>
                  </a:schemeClr>
                </a:solidFill>
              </a:rPr>
            </a:br>
            <a:endParaRPr lang="fr-FR" sz="2800" dirty="0">
              <a:solidFill>
                <a:schemeClr val="accent5">
                  <a:lumMod val="75000"/>
                </a:schemeClr>
              </a:solidFill>
              <a:cs typeface="+mn-cs"/>
            </a:endParaRPr>
          </a:p>
        </p:txBody>
      </p:sp>
      <p:sp>
        <p:nvSpPr>
          <p:cNvPr id="3" name="Sous-titre 2"/>
          <p:cNvSpPr>
            <a:spLocks noGrp="1"/>
          </p:cNvSpPr>
          <p:nvPr>
            <p:ph type="subTitle" idx="1"/>
          </p:nvPr>
        </p:nvSpPr>
        <p:spPr>
          <a:xfrm>
            <a:off x="7536160" y="6237312"/>
            <a:ext cx="4577949" cy="432048"/>
          </a:xfrm>
        </p:spPr>
        <p:txBody>
          <a:bodyPr/>
          <a:lstStyle/>
          <a:p>
            <a:pPr algn="r"/>
            <a:r>
              <a:rPr lang="fr-FR" sz="2300" dirty="0"/>
              <a:t>Appel Volontaires - 16 Février 2026</a:t>
            </a:r>
          </a:p>
        </p:txBody>
      </p:sp>
    </p:spTree>
    <p:extLst>
      <p:ext uri="{BB962C8B-B14F-4D97-AF65-F5344CB8AC3E}">
        <p14:creationId xmlns:p14="http://schemas.microsoft.com/office/powerpoint/2010/main" val="399135859"/>
      </p:ext>
    </p:extLst>
  </p:cSld>
  <p:clrMapOvr>
    <a:masterClrMapping/>
  </p:clrMapOvr>
  <mc:AlternateContent xmlns:mc="http://schemas.openxmlformats.org/markup-compatibility/2006" xmlns:p14="http://schemas.microsoft.com/office/powerpoint/2010/main">
    <mc:Choice Requires="p14">
      <p:transition p14:dur="0" advClick="0" advTm="7000"/>
    </mc:Choice>
    <mc:Fallback xmlns="">
      <p:transition advClick="0" advTm="700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Espace réservé du numéro de diapositive 3">
            <a:extLst>
              <a:ext uri="{FF2B5EF4-FFF2-40B4-BE49-F238E27FC236}">
                <a16:creationId xmlns:a16="http://schemas.microsoft.com/office/drawing/2014/main" id="{6849583B-2AC9-4841-B056-C7C8835BD63F}"/>
              </a:ext>
            </a:extLst>
          </p:cNvPr>
          <p:cNvSpPr>
            <a:spLocks noGrp="1"/>
          </p:cNvSpPr>
          <p:nvPr>
            <p:ph type="sldNum" sz="quarter" idx="4"/>
          </p:nvPr>
        </p:nvSpPr>
        <p:spPr>
          <a:xfrm>
            <a:off x="11351368" y="6356350"/>
            <a:ext cx="577280" cy="365125"/>
          </a:xfrm>
        </p:spPr>
        <p:txBody>
          <a:bodyPr/>
          <a:lstStyle/>
          <a:p>
            <a:fld id="{4D1A8AF4-0310-4082-ACE7-3503E22EFE02}" type="slidenum">
              <a:rPr lang="fr-FR" smtClean="0"/>
              <a:pPr/>
              <a:t>10</a:t>
            </a:fld>
            <a:endParaRPr lang="fr-FR" dirty="0"/>
          </a:p>
        </p:txBody>
      </p:sp>
      <p:sp>
        <p:nvSpPr>
          <p:cNvPr id="4" name="Titre 4">
            <a:extLst>
              <a:ext uri="{FF2B5EF4-FFF2-40B4-BE49-F238E27FC236}">
                <a16:creationId xmlns:a16="http://schemas.microsoft.com/office/drawing/2014/main" id="{CAF92D27-515C-44BB-849B-F3C74A40612F}"/>
              </a:ext>
            </a:extLst>
          </p:cNvPr>
          <p:cNvSpPr>
            <a:spLocks noGrp="1"/>
          </p:cNvSpPr>
          <p:nvPr>
            <p:ph type="title"/>
          </p:nvPr>
        </p:nvSpPr>
        <p:spPr>
          <a:xfrm>
            <a:off x="0" y="3612"/>
            <a:ext cx="12192000" cy="629364"/>
          </a:xfrm>
        </p:spPr>
        <p:txBody>
          <a:bodyPr/>
          <a:lstStyle/>
          <a:p>
            <a:r>
              <a:rPr lang="fr-FR" dirty="0"/>
              <a:t>Objectifs du projet </a:t>
            </a:r>
          </a:p>
        </p:txBody>
      </p:sp>
      <p:pic>
        <p:nvPicPr>
          <p:cNvPr id="2" name="Image 1"/>
          <p:cNvPicPr>
            <a:picLocks noChangeAspect="1"/>
          </p:cNvPicPr>
          <p:nvPr/>
        </p:nvPicPr>
        <p:blipFill rotWithShape="1">
          <a:blip r:embed="rId3" cstate="print">
            <a:extLst>
              <a:ext uri="{28A0092B-C50C-407E-A947-70E740481C1C}">
                <a14:useLocalDpi xmlns:a14="http://schemas.microsoft.com/office/drawing/2010/main" val="0"/>
              </a:ext>
            </a:extLst>
          </a:blip>
          <a:srcRect l="2757"/>
          <a:stretch/>
        </p:blipFill>
        <p:spPr>
          <a:xfrm>
            <a:off x="-16736" y="3613"/>
            <a:ext cx="1576232" cy="1294978"/>
          </a:xfrm>
          <a:prstGeom prst="rect">
            <a:avLst/>
          </a:prstGeom>
        </p:spPr>
      </p:pic>
      <p:sp>
        <p:nvSpPr>
          <p:cNvPr id="11" name="Rectangle 10">
            <a:extLst>
              <a:ext uri="{FF2B5EF4-FFF2-40B4-BE49-F238E27FC236}">
                <a16:creationId xmlns:a16="http://schemas.microsoft.com/office/drawing/2014/main" id="{4A699EB8-8DF0-4D18-9B29-2EF4DC10A1F3}"/>
              </a:ext>
            </a:extLst>
          </p:cNvPr>
          <p:cNvSpPr/>
          <p:nvPr/>
        </p:nvSpPr>
        <p:spPr>
          <a:xfrm>
            <a:off x="803412" y="1412776"/>
            <a:ext cx="10585176" cy="3970318"/>
          </a:xfrm>
          <a:prstGeom prst="rect">
            <a:avLst/>
          </a:prstGeom>
          <a:noFill/>
        </p:spPr>
        <p:txBody>
          <a:bodyPr wrap="square">
            <a:spAutoFit/>
          </a:bodyPr>
          <a:lstStyle/>
          <a:p>
            <a:pPr marL="457200" indent="-457200">
              <a:buFont typeface="+mj-lt"/>
              <a:buAutoNum type="arabicPeriod" startAt="2"/>
            </a:pPr>
            <a:endParaRPr lang="fr-FR" sz="2800" b="1" dirty="0"/>
          </a:p>
          <a:p>
            <a:r>
              <a:rPr lang="fr-FR" sz="2800" b="1" dirty="0"/>
              <a:t>Comprendre les besoins et les usages réels</a:t>
            </a:r>
          </a:p>
          <a:p>
            <a:endParaRPr lang="fr-FR" sz="2800" dirty="0"/>
          </a:p>
          <a:p>
            <a:pPr marL="342900" indent="-342900">
              <a:buFont typeface="Arial" panose="020B0604020202020204" pitchFamily="34" charset="0"/>
              <a:buChar char="•"/>
            </a:pPr>
            <a:r>
              <a:rPr lang="fr-FR" sz="2800" dirty="0"/>
              <a:t>Recueillir les attentes, les craintes et les idées d’usage des agents volontaires.</a:t>
            </a:r>
          </a:p>
          <a:p>
            <a:pPr marL="342900" indent="-342900">
              <a:buFont typeface="Arial" panose="020B0604020202020204" pitchFamily="34" charset="0"/>
              <a:buChar char="•"/>
            </a:pPr>
            <a:endParaRPr lang="fr-FR" sz="2800" dirty="0"/>
          </a:p>
          <a:p>
            <a:pPr marL="342900" indent="-342900">
              <a:buFont typeface="Arial" panose="020B0604020202020204" pitchFamily="34" charset="0"/>
              <a:buChar char="•"/>
            </a:pPr>
            <a:r>
              <a:rPr lang="fr-FR" sz="2800" dirty="0"/>
              <a:t>Recenser les usages déjà existants – y compris informels – afin de mieux les comprendre et de les inscrire dans un cadre collectif de confiance.</a:t>
            </a:r>
          </a:p>
        </p:txBody>
      </p:sp>
      <p:sp>
        <p:nvSpPr>
          <p:cNvPr id="7" name="Rectangle à coins arrondis 6"/>
          <p:cNvSpPr/>
          <p:nvPr/>
        </p:nvSpPr>
        <p:spPr>
          <a:xfrm>
            <a:off x="3601962" y="764704"/>
            <a:ext cx="4942310" cy="779314"/>
          </a:xfrm>
          <a:prstGeom prst="roundRect">
            <a:avLst>
              <a:gd name="adj" fmla="val 50000"/>
            </a:avLst>
          </a:prstGeom>
          <a:solidFill>
            <a:schemeClr val="accent4">
              <a:lumMod val="60000"/>
              <a:lumOff val="40000"/>
            </a:schemeClr>
          </a:solidFill>
          <a:ln>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fr-FR" sz="4000" dirty="0"/>
              <a:t>Recueillir</a:t>
            </a:r>
          </a:p>
        </p:txBody>
      </p:sp>
      <p:sp>
        <p:nvSpPr>
          <p:cNvPr id="8" name="Rectangle à coins arrondis 7"/>
          <p:cNvSpPr/>
          <p:nvPr/>
        </p:nvSpPr>
        <p:spPr>
          <a:xfrm>
            <a:off x="3694816" y="839704"/>
            <a:ext cx="696986" cy="619047"/>
          </a:xfrm>
          <a:prstGeom prst="roundRect">
            <a:avLst>
              <a:gd name="adj" fmla="val 50000"/>
            </a:avLst>
          </a:prstGeom>
          <a:solidFill>
            <a:schemeClr val="accent4">
              <a:lumMod val="60000"/>
              <a:lumOff val="40000"/>
            </a:schemeClr>
          </a:solidFill>
          <a:ln>
            <a:solidFill>
              <a:schemeClr val="bg1">
                <a:lumMod val="95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fr-FR" sz="4000" dirty="0"/>
              <a:t>2</a:t>
            </a:r>
          </a:p>
        </p:txBody>
      </p:sp>
    </p:spTree>
    <p:extLst>
      <p:ext uri="{BB962C8B-B14F-4D97-AF65-F5344CB8AC3E}">
        <p14:creationId xmlns:p14="http://schemas.microsoft.com/office/powerpoint/2010/main" val="666745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Espace réservé du numéro de diapositive 3">
            <a:extLst>
              <a:ext uri="{FF2B5EF4-FFF2-40B4-BE49-F238E27FC236}">
                <a16:creationId xmlns:a16="http://schemas.microsoft.com/office/drawing/2014/main" id="{6849583B-2AC9-4841-B056-C7C8835BD63F}"/>
              </a:ext>
            </a:extLst>
          </p:cNvPr>
          <p:cNvSpPr>
            <a:spLocks noGrp="1"/>
          </p:cNvSpPr>
          <p:nvPr>
            <p:ph type="sldNum" sz="quarter" idx="4"/>
          </p:nvPr>
        </p:nvSpPr>
        <p:spPr>
          <a:xfrm>
            <a:off x="11351368" y="6356350"/>
            <a:ext cx="577280" cy="365125"/>
          </a:xfrm>
        </p:spPr>
        <p:txBody>
          <a:bodyPr/>
          <a:lstStyle/>
          <a:p>
            <a:fld id="{4D1A8AF4-0310-4082-ACE7-3503E22EFE02}" type="slidenum">
              <a:rPr lang="fr-FR" smtClean="0"/>
              <a:pPr/>
              <a:t>11</a:t>
            </a:fld>
            <a:endParaRPr lang="fr-FR" dirty="0"/>
          </a:p>
        </p:txBody>
      </p:sp>
      <p:sp>
        <p:nvSpPr>
          <p:cNvPr id="4" name="Titre 4">
            <a:extLst>
              <a:ext uri="{FF2B5EF4-FFF2-40B4-BE49-F238E27FC236}">
                <a16:creationId xmlns:a16="http://schemas.microsoft.com/office/drawing/2014/main" id="{CAF92D27-515C-44BB-849B-F3C74A40612F}"/>
              </a:ext>
            </a:extLst>
          </p:cNvPr>
          <p:cNvSpPr>
            <a:spLocks noGrp="1"/>
          </p:cNvSpPr>
          <p:nvPr>
            <p:ph type="title"/>
          </p:nvPr>
        </p:nvSpPr>
        <p:spPr>
          <a:xfrm>
            <a:off x="0" y="3612"/>
            <a:ext cx="12192000" cy="629364"/>
          </a:xfrm>
        </p:spPr>
        <p:txBody>
          <a:bodyPr/>
          <a:lstStyle/>
          <a:p>
            <a:r>
              <a:rPr lang="fr-FR" dirty="0"/>
              <a:t>Objectifs du projet </a:t>
            </a:r>
          </a:p>
        </p:txBody>
      </p:sp>
      <p:pic>
        <p:nvPicPr>
          <p:cNvPr id="2" name="Image 1"/>
          <p:cNvPicPr>
            <a:picLocks noChangeAspect="1"/>
          </p:cNvPicPr>
          <p:nvPr/>
        </p:nvPicPr>
        <p:blipFill rotWithShape="1">
          <a:blip r:embed="rId3" cstate="print">
            <a:extLst>
              <a:ext uri="{28A0092B-C50C-407E-A947-70E740481C1C}">
                <a14:useLocalDpi xmlns:a14="http://schemas.microsoft.com/office/drawing/2010/main" val="0"/>
              </a:ext>
            </a:extLst>
          </a:blip>
          <a:srcRect l="2757"/>
          <a:stretch/>
        </p:blipFill>
        <p:spPr>
          <a:xfrm>
            <a:off x="-16736" y="3613"/>
            <a:ext cx="1576232" cy="1294978"/>
          </a:xfrm>
          <a:prstGeom prst="rect">
            <a:avLst/>
          </a:prstGeom>
        </p:spPr>
      </p:pic>
      <p:sp>
        <p:nvSpPr>
          <p:cNvPr id="11" name="Rectangle 10">
            <a:extLst>
              <a:ext uri="{FF2B5EF4-FFF2-40B4-BE49-F238E27FC236}">
                <a16:creationId xmlns:a16="http://schemas.microsoft.com/office/drawing/2014/main" id="{4A699EB8-8DF0-4D18-9B29-2EF4DC10A1F3}"/>
              </a:ext>
            </a:extLst>
          </p:cNvPr>
          <p:cNvSpPr/>
          <p:nvPr/>
        </p:nvSpPr>
        <p:spPr>
          <a:xfrm>
            <a:off x="803412" y="1740872"/>
            <a:ext cx="10585176" cy="4401205"/>
          </a:xfrm>
          <a:prstGeom prst="rect">
            <a:avLst/>
          </a:prstGeom>
          <a:noFill/>
        </p:spPr>
        <p:txBody>
          <a:bodyPr wrap="square">
            <a:spAutoFit/>
          </a:bodyPr>
          <a:lstStyle/>
          <a:p>
            <a:r>
              <a:rPr lang="fr-FR" sz="2800" b="1" dirty="0"/>
              <a:t>Donner des clés pour des pratiques responsables</a:t>
            </a:r>
          </a:p>
          <a:p>
            <a:pPr marL="342900" indent="-342900">
              <a:buFont typeface="Wingdings" panose="05000000000000000000" pitchFamily="2" charset="2"/>
              <a:buChar char="Ø"/>
            </a:pPr>
            <a:endParaRPr lang="fr-FR" sz="2800" dirty="0"/>
          </a:p>
          <a:p>
            <a:pPr marL="457200" indent="-457200" algn="just">
              <a:buFont typeface="Arial" panose="020B0604020202020204" pitchFamily="34" charset="0"/>
              <a:buChar char="•"/>
            </a:pPr>
            <a:r>
              <a:rPr lang="fr-FR" sz="2800" dirty="0"/>
              <a:t>Aider les agents à identifier “quel outil pour quel usage” et dans quelles conditions l’IA peut apporter de la valeur à leur travail.</a:t>
            </a:r>
          </a:p>
          <a:p>
            <a:pPr marL="457200" indent="-457200" algn="just">
              <a:buFont typeface="Arial" panose="020B0604020202020204" pitchFamily="34" charset="0"/>
              <a:buChar char="•"/>
            </a:pPr>
            <a:endParaRPr lang="fr-FR" sz="2800" dirty="0"/>
          </a:p>
          <a:p>
            <a:pPr marL="457200" indent="-457200" algn="just">
              <a:buFont typeface="Arial" panose="020B0604020202020204" pitchFamily="34" charset="0"/>
              <a:buChar char="•"/>
            </a:pPr>
            <a:r>
              <a:rPr lang="fr-FR" sz="2800" dirty="0" err="1"/>
              <a:t>Co‑construire</a:t>
            </a:r>
            <a:r>
              <a:rPr lang="fr-FR" sz="2800" dirty="0"/>
              <a:t> des bonnes pratiques d’utilisation (gestes professionnels, précautions, niveaux de relecture, critères de qualité) garantissant sécurité, fiabilité et respect des règles de l’établissement.</a:t>
            </a:r>
          </a:p>
          <a:p>
            <a:endParaRPr lang="fr-FR" sz="2800" dirty="0"/>
          </a:p>
        </p:txBody>
      </p:sp>
      <p:sp>
        <p:nvSpPr>
          <p:cNvPr id="7" name="Rectangle à coins arrondis 6"/>
          <p:cNvSpPr/>
          <p:nvPr/>
        </p:nvSpPr>
        <p:spPr>
          <a:xfrm>
            <a:off x="3791744" y="764704"/>
            <a:ext cx="4942310" cy="779314"/>
          </a:xfrm>
          <a:prstGeom prst="roundRect">
            <a:avLst>
              <a:gd name="adj" fmla="val 50000"/>
            </a:avLst>
          </a:prstGeom>
          <a:solidFill>
            <a:schemeClr val="accent6">
              <a:lumMod val="75000"/>
            </a:schemeClr>
          </a:solidFill>
          <a:ln>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fr-FR" sz="4000" dirty="0"/>
              <a:t>Sécuriser</a:t>
            </a:r>
          </a:p>
        </p:txBody>
      </p:sp>
      <p:sp>
        <p:nvSpPr>
          <p:cNvPr id="8" name="Rectangle à coins arrondis 7"/>
          <p:cNvSpPr/>
          <p:nvPr/>
        </p:nvSpPr>
        <p:spPr>
          <a:xfrm>
            <a:off x="3884598" y="839704"/>
            <a:ext cx="696986" cy="619047"/>
          </a:xfrm>
          <a:prstGeom prst="roundRect">
            <a:avLst>
              <a:gd name="adj" fmla="val 50000"/>
            </a:avLst>
          </a:prstGeom>
          <a:solidFill>
            <a:schemeClr val="accent6">
              <a:lumMod val="75000"/>
            </a:schemeClr>
          </a:solidFill>
          <a:ln>
            <a:solidFill>
              <a:schemeClr val="bg1">
                <a:lumMod val="95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fr-FR" sz="4000" dirty="0"/>
              <a:t>3</a:t>
            </a:r>
          </a:p>
        </p:txBody>
      </p:sp>
    </p:spTree>
    <p:extLst>
      <p:ext uri="{BB962C8B-B14F-4D97-AF65-F5344CB8AC3E}">
        <p14:creationId xmlns:p14="http://schemas.microsoft.com/office/powerpoint/2010/main" val="2638797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Espace réservé du numéro de diapositive 3">
            <a:extLst>
              <a:ext uri="{FF2B5EF4-FFF2-40B4-BE49-F238E27FC236}">
                <a16:creationId xmlns:a16="http://schemas.microsoft.com/office/drawing/2014/main" id="{6849583B-2AC9-4841-B056-C7C8835BD63F}"/>
              </a:ext>
            </a:extLst>
          </p:cNvPr>
          <p:cNvSpPr>
            <a:spLocks noGrp="1"/>
          </p:cNvSpPr>
          <p:nvPr>
            <p:ph type="sldNum" sz="quarter" idx="4"/>
          </p:nvPr>
        </p:nvSpPr>
        <p:spPr>
          <a:xfrm>
            <a:off x="11351368" y="6356350"/>
            <a:ext cx="577280" cy="365125"/>
          </a:xfrm>
        </p:spPr>
        <p:txBody>
          <a:bodyPr/>
          <a:lstStyle/>
          <a:p>
            <a:fld id="{4D1A8AF4-0310-4082-ACE7-3503E22EFE02}" type="slidenum">
              <a:rPr lang="fr-FR" smtClean="0"/>
              <a:pPr/>
              <a:t>12</a:t>
            </a:fld>
            <a:endParaRPr lang="fr-FR" dirty="0"/>
          </a:p>
        </p:txBody>
      </p:sp>
      <p:sp>
        <p:nvSpPr>
          <p:cNvPr id="4" name="Titre 4">
            <a:extLst>
              <a:ext uri="{FF2B5EF4-FFF2-40B4-BE49-F238E27FC236}">
                <a16:creationId xmlns:a16="http://schemas.microsoft.com/office/drawing/2014/main" id="{CAF92D27-515C-44BB-849B-F3C74A40612F}"/>
              </a:ext>
            </a:extLst>
          </p:cNvPr>
          <p:cNvSpPr>
            <a:spLocks noGrp="1"/>
          </p:cNvSpPr>
          <p:nvPr>
            <p:ph type="title"/>
          </p:nvPr>
        </p:nvSpPr>
        <p:spPr>
          <a:xfrm>
            <a:off x="0" y="3612"/>
            <a:ext cx="12192000" cy="629364"/>
          </a:xfrm>
        </p:spPr>
        <p:txBody>
          <a:bodyPr/>
          <a:lstStyle/>
          <a:p>
            <a:r>
              <a:rPr lang="fr-FR" dirty="0"/>
              <a:t>Objectifs du projet </a:t>
            </a:r>
          </a:p>
        </p:txBody>
      </p:sp>
      <p:pic>
        <p:nvPicPr>
          <p:cNvPr id="2" name="Image 1"/>
          <p:cNvPicPr>
            <a:picLocks noChangeAspect="1"/>
          </p:cNvPicPr>
          <p:nvPr/>
        </p:nvPicPr>
        <p:blipFill rotWithShape="1">
          <a:blip r:embed="rId3" cstate="print">
            <a:extLst>
              <a:ext uri="{28A0092B-C50C-407E-A947-70E740481C1C}">
                <a14:useLocalDpi xmlns:a14="http://schemas.microsoft.com/office/drawing/2010/main" val="0"/>
              </a:ext>
            </a:extLst>
          </a:blip>
          <a:srcRect l="2757"/>
          <a:stretch/>
        </p:blipFill>
        <p:spPr>
          <a:xfrm>
            <a:off x="-16736" y="3613"/>
            <a:ext cx="1576232" cy="1294978"/>
          </a:xfrm>
          <a:prstGeom prst="rect">
            <a:avLst/>
          </a:prstGeom>
        </p:spPr>
      </p:pic>
      <p:sp>
        <p:nvSpPr>
          <p:cNvPr id="11" name="Rectangle 10">
            <a:extLst>
              <a:ext uri="{FF2B5EF4-FFF2-40B4-BE49-F238E27FC236}">
                <a16:creationId xmlns:a16="http://schemas.microsoft.com/office/drawing/2014/main" id="{4A699EB8-8DF0-4D18-9B29-2EF4DC10A1F3}"/>
              </a:ext>
            </a:extLst>
          </p:cNvPr>
          <p:cNvSpPr/>
          <p:nvPr/>
        </p:nvSpPr>
        <p:spPr>
          <a:xfrm>
            <a:off x="803412" y="1618922"/>
            <a:ext cx="10585176" cy="4401205"/>
          </a:xfrm>
          <a:prstGeom prst="rect">
            <a:avLst/>
          </a:prstGeom>
          <a:noFill/>
        </p:spPr>
        <p:txBody>
          <a:bodyPr wrap="square">
            <a:spAutoFit/>
          </a:bodyPr>
          <a:lstStyle/>
          <a:p>
            <a:pPr marL="457200" indent="-457200">
              <a:buFont typeface="+mj-lt"/>
              <a:buAutoNum type="arabicPeriod" startAt="4"/>
            </a:pPr>
            <a:endParaRPr lang="fr-FR" sz="2800" b="1" dirty="0"/>
          </a:p>
          <a:p>
            <a:r>
              <a:rPr lang="fr-FR" sz="2800" b="1" dirty="0"/>
              <a:t>Expérimenter concrètement des outils d’IA générative</a:t>
            </a:r>
          </a:p>
          <a:p>
            <a:pPr marL="457200" indent="-457200" algn="just">
              <a:buFont typeface="Arial" panose="020B0604020202020204" pitchFamily="34" charset="0"/>
              <a:buChar char="•"/>
            </a:pPr>
            <a:endParaRPr lang="fr-FR" sz="2800" b="1" dirty="0"/>
          </a:p>
          <a:p>
            <a:pPr marL="342900" indent="-342900" algn="just">
              <a:buFont typeface="Arial" panose="020B0604020202020204" pitchFamily="34" charset="0"/>
              <a:buChar char="•"/>
            </a:pPr>
            <a:r>
              <a:rPr lang="fr-FR" sz="2800" dirty="0"/>
              <a:t>Permettre aux volontaires de tester, sur des situations de travail réelles, des outils IA en particulier génératives dans un environnement sécurisé.</a:t>
            </a:r>
          </a:p>
          <a:p>
            <a:pPr marL="342900" indent="-342900" algn="just">
              <a:buFont typeface="Arial" panose="020B0604020202020204" pitchFamily="34" charset="0"/>
              <a:buChar char="•"/>
            </a:pPr>
            <a:endParaRPr lang="fr-FR" sz="2800" dirty="0"/>
          </a:p>
          <a:p>
            <a:pPr marL="342900" indent="-342900" algn="just">
              <a:buFont typeface="Arial" panose="020B0604020202020204" pitchFamily="34" charset="0"/>
              <a:buChar char="•"/>
            </a:pPr>
            <a:r>
              <a:rPr lang="fr-FR" sz="2800" dirty="0"/>
              <a:t>Évaluer, avec les agents, les apports, les limites et les conditions d’appropriation de la solution d’IA générative proposée par l’AMUE (Le Chat Pro)</a:t>
            </a:r>
          </a:p>
        </p:txBody>
      </p:sp>
      <p:sp>
        <p:nvSpPr>
          <p:cNvPr id="7" name="Rectangle à coins arrondis 6"/>
          <p:cNvSpPr/>
          <p:nvPr/>
        </p:nvSpPr>
        <p:spPr>
          <a:xfrm>
            <a:off x="3935760" y="764704"/>
            <a:ext cx="4942310" cy="779314"/>
          </a:xfrm>
          <a:prstGeom prst="roundRect">
            <a:avLst>
              <a:gd name="adj" fmla="val 50000"/>
            </a:avLst>
          </a:prstGeom>
          <a:solidFill>
            <a:schemeClr val="accent1">
              <a:lumMod val="75000"/>
            </a:schemeClr>
          </a:solidFill>
          <a:ln>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fr-FR" sz="4000" dirty="0"/>
              <a:t>Outiller</a:t>
            </a:r>
          </a:p>
        </p:txBody>
      </p:sp>
      <p:sp>
        <p:nvSpPr>
          <p:cNvPr id="8" name="Rectangle à coins arrondis 7"/>
          <p:cNvSpPr/>
          <p:nvPr/>
        </p:nvSpPr>
        <p:spPr>
          <a:xfrm>
            <a:off x="4028614" y="839704"/>
            <a:ext cx="696986" cy="619047"/>
          </a:xfrm>
          <a:prstGeom prst="roundRect">
            <a:avLst>
              <a:gd name="adj" fmla="val 50000"/>
            </a:avLst>
          </a:prstGeom>
          <a:solidFill>
            <a:schemeClr val="accent1">
              <a:lumMod val="75000"/>
            </a:schemeClr>
          </a:solidFill>
          <a:ln>
            <a:solidFill>
              <a:schemeClr val="bg1">
                <a:lumMod val="95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fr-FR" sz="4000" dirty="0"/>
              <a:t>4</a:t>
            </a:r>
          </a:p>
        </p:txBody>
      </p:sp>
    </p:spTree>
    <p:extLst>
      <p:ext uri="{BB962C8B-B14F-4D97-AF65-F5344CB8AC3E}">
        <p14:creationId xmlns:p14="http://schemas.microsoft.com/office/powerpoint/2010/main" val="22134828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Espace réservé du numéro de diapositive 3">
            <a:extLst>
              <a:ext uri="{FF2B5EF4-FFF2-40B4-BE49-F238E27FC236}">
                <a16:creationId xmlns:a16="http://schemas.microsoft.com/office/drawing/2014/main" id="{6849583B-2AC9-4841-B056-C7C8835BD63F}"/>
              </a:ext>
            </a:extLst>
          </p:cNvPr>
          <p:cNvSpPr>
            <a:spLocks noGrp="1"/>
          </p:cNvSpPr>
          <p:nvPr>
            <p:ph type="sldNum" sz="quarter" idx="4"/>
          </p:nvPr>
        </p:nvSpPr>
        <p:spPr>
          <a:xfrm>
            <a:off x="11351368" y="6356350"/>
            <a:ext cx="577280" cy="365125"/>
          </a:xfrm>
        </p:spPr>
        <p:txBody>
          <a:bodyPr/>
          <a:lstStyle/>
          <a:p>
            <a:fld id="{4D1A8AF4-0310-4082-ACE7-3503E22EFE02}" type="slidenum">
              <a:rPr lang="fr-FR" smtClean="0"/>
              <a:pPr/>
              <a:t>13</a:t>
            </a:fld>
            <a:endParaRPr lang="fr-FR" dirty="0"/>
          </a:p>
        </p:txBody>
      </p:sp>
      <p:sp>
        <p:nvSpPr>
          <p:cNvPr id="4" name="Titre 4">
            <a:extLst>
              <a:ext uri="{FF2B5EF4-FFF2-40B4-BE49-F238E27FC236}">
                <a16:creationId xmlns:a16="http://schemas.microsoft.com/office/drawing/2014/main" id="{CAF92D27-515C-44BB-849B-F3C74A40612F}"/>
              </a:ext>
            </a:extLst>
          </p:cNvPr>
          <p:cNvSpPr>
            <a:spLocks noGrp="1"/>
          </p:cNvSpPr>
          <p:nvPr>
            <p:ph type="title"/>
          </p:nvPr>
        </p:nvSpPr>
        <p:spPr>
          <a:xfrm>
            <a:off x="0" y="3612"/>
            <a:ext cx="12192000" cy="629364"/>
          </a:xfrm>
        </p:spPr>
        <p:txBody>
          <a:bodyPr/>
          <a:lstStyle/>
          <a:p>
            <a:r>
              <a:rPr lang="fr-FR" dirty="0"/>
              <a:t>Objectifs du projet </a:t>
            </a:r>
          </a:p>
        </p:txBody>
      </p:sp>
      <p:pic>
        <p:nvPicPr>
          <p:cNvPr id="2" name="Image 1"/>
          <p:cNvPicPr>
            <a:picLocks noChangeAspect="1"/>
          </p:cNvPicPr>
          <p:nvPr/>
        </p:nvPicPr>
        <p:blipFill rotWithShape="1">
          <a:blip r:embed="rId3" cstate="print">
            <a:extLst>
              <a:ext uri="{28A0092B-C50C-407E-A947-70E740481C1C}">
                <a14:useLocalDpi xmlns:a14="http://schemas.microsoft.com/office/drawing/2010/main" val="0"/>
              </a:ext>
            </a:extLst>
          </a:blip>
          <a:srcRect l="2757"/>
          <a:stretch/>
        </p:blipFill>
        <p:spPr>
          <a:xfrm>
            <a:off x="-16736" y="3613"/>
            <a:ext cx="1576232" cy="1294978"/>
          </a:xfrm>
          <a:prstGeom prst="rect">
            <a:avLst/>
          </a:prstGeom>
        </p:spPr>
      </p:pic>
      <p:sp>
        <p:nvSpPr>
          <p:cNvPr id="11" name="Rectangle 10">
            <a:extLst>
              <a:ext uri="{FF2B5EF4-FFF2-40B4-BE49-F238E27FC236}">
                <a16:creationId xmlns:a16="http://schemas.microsoft.com/office/drawing/2014/main" id="{4A699EB8-8DF0-4D18-9B29-2EF4DC10A1F3}"/>
              </a:ext>
            </a:extLst>
          </p:cNvPr>
          <p:cNvSpPr/>
          <p:nvPr/>
        </p:nvSpPr>
        <p:spPr>
          <a:xfrm>
            <a:off x="839416" y="1196752"/>
            <a:ext cx="10585176" cy="5262979"/>
          </a:xfrm>
          <a:prstGeom prst="rect">
            <a:avLst/>
          </a:prstGeom>
          <a:noFill/>
        </p:spPr>
        <p:txBody>
          <a:bodyPr wrap="square">
            <a:spAutoFit/>
          </a:bodyPr>
          <a:lstStyle/>
          <a:p>
            <a:pPr marL="457200" indent="-457200" algn="just">
              <a:buFont typeface="+mj-lt"/>
              <a:buAutoNum type="arabicPeriod" startAt="4"/>
            </a:pPr>
            <a:endParaRPr lang="fr-FR" sz="2800" b="1" dirty="0"/>
          </a:p>
          <a:p>
            <a:pPr algn="just"/>
            <a:r>
              <a:rPr lang="fr-FR" sz="2800" b="1" dirty="0"/>
              <a:t>Capitaliser et préparer la montée en compétences à plus grande échelle si besoin</a:t>
            </a:r>
          </a:p>
          <a:p>
            <a:pPr marL="457200" indent="-457200" algn="just">
              <a:buFont typeface="Arial" panose="020B0604020202020204" pitchFamily="34" charset="0"/>
              <a:buChar char="•"/>
            </a:pPr>
            <a:endParaRPr lang="fr-FR" sz="2800" b="1" dirty="0"/>
          </a:p>
          <a:p>
            <a:pPr marL="342900" indent="-342900" algn="just">
              <a:buFont typeface="Arial" panose="020B0604020202020204" pitchFamily="34" charset="0"/>
              <a:buChar char="•"/>
            </a:pPr>
            <a:r>
              <a:rPr lang="fr-FR" sz="2800" dirty="0"/>
              <a:t>Recueillir et formaliser des retours d’expérience (cas d’usage, bénéfices, risques, points de vigilance) pour en faire une base de connaissances partagée.</a:t>
            </a:r>
          </a:p>
          <a:p>
            <a:pPr marL="457200" indent="-457200" algn="just">
              <a:buFont typeface="Arial" panose="020B0604020202020204" pitchFamily="34" charset="0"/>
              <a:buChar char="•"/>
            </a:pPr>
            <a:endParaRPr lang="fr-FR" sz="2800" b="1" dirty="0"/>
          </a:p>
          <a:p>
            <a:pPr marL="342900" indent="-342900" algn="just">
              <a:buFont typeface="Arial" panose="020B0604020202020204" pitchFamily="34" charset="0"/>
              <a:buChar char="•"/>
            </a:pPr>
            <a:r>
              <a:rPr lang="fr-FR" sz="2800" dirty="0"/>
              <a:t>Produire des recommandations pour la poursuite du déploiement de l’IA dans les services administratifs (charte d’usage, référentiel de bonnes pratiques, pistes de formation pérenne pour l’ensemble des agents) en lien avec le GT IA.</a:t>
            </a:r>
          </a:p>
        </p:txBody>
      </p:sp>
      <p:sp>
        <p:nvSpPr>
          <p:cNvPr id="7" name="Rectangle à coins arrondis 6"/>
          <p:cNvSpPr/>
          <p:nvPr/>
        </p:nvSpPr>
        <p:spPr>
          <a:xfrm>
            <a:off x="3889994" y="705470"/>
            <a:ext cx="4942310" cy="779314"/>
          </a:xfrm>
          <a:prstGeom prst="roundRect">
            <a:avLst>
              <a:gd name="adj" fmla="val 50000"/>
            </a:avLst>
          </a:prstGeom>
          <a:solidFill>
            <a:schemeClr val="accent3">
              <a:lumMod val="75000"/>
            </a:schemeClr>
          </a:solidFill>
          <a:ln>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fr-FR" sz="4000" dirty="0"/>
              <a:t>Capitaliser</a:t>
            </a:r>
          </a:p>
        </p:txBody>
      </p:sp>
      <p:sp>
        <p:nvSpPr>
          <p:cNvPr id="8" name="Rectangle à coins arrondis 7"/>
          <p:cNvSpPr/>
          <p:nvPr/>
        </p:nvSpPr>
        <p:spPr>
          <a:xfrm>
            <a:off x="3982848" y="780470"/>
            <a:ext cx="696986" cy="619047"/>
          </a:xfrm>
          <a:prstGeom prst="roundRect">
            <a:avLst>
              <a:gd name="adj" fmla="val 50000"/>
            </a:avLst>
          </a:prstGeom>
          <a:solidFill>
            <a:schemeClr val="accent3">
              <a:lumMod val="75000"/>
            </a:schemeClr>
          </a:solidFill>
          <a:ln>
            <a:solidFill>
              <a:schemeClr val="bg1">
                <a:lumMod val="95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fr-FR" sz="4000" dirty="0"/>
              <a:t>5</a:t>
            </a:r>
          </a:p>
        </p:txBody>
      </p:sp>
    </p:spTree>
    <p:extLst>
      <p:ext uri="{BB962C8B-B14F-4D97-AF65-F5344CB8AC3E}">
        <p14:creationId xmlns:p14="http://schemas.microsoft.com/office/powerpoint/2010/main" val="35833769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Espace réservé du numéro de diapositive 3">
            <a:extLst>
              <a:ext uri="{FF2B5EF4-FFF2-40B4-BE49-F238E27FC236}">
                <a16:creationId xmlns:a16="http://schemas.microsoft.com/office/drawing/2014/main" id="{6849583B-2AC9-4841-B056-C7C8835BD63F}"/>
              </a:ext>
            </a:extLst>
          </p:cNvPr>
          <p:cNvSpPr>
            <a:spLocks noGrp="1"/>
          </p:cNvSpPr>
          <p:nvPr>
            <p:ph type="sldNum" sz="quarter" idx="4"/>
          </p:nvPr>
        </p:nvSpPr>
        <p:spPr>
          <a:xfrm>
            <a:off x="11351368" y="6356350"/>
            <a:ext cx="577280" cy="365125"/>
          </a:xfrm>
        </p:spPr>
        <p:txBody>
          <a:bodyPr/>
          <a:lstStyle/>
          <a:p>
            <a:fld id="{4D1A8AF4-0310-4082-ACE7-3503E22EFE02}" type="slidenum">
              <a:rPr lang="fr-FR" smtClean="0"/>
              <a:pPr/>
              <a:t>14</a:t>
            </a:fld>
            <a:endParaRPr lang="fr-FR" dirty="0"/>
          </a:p>
        </p:txBody>
      </p:sp>
      <p:sp>
        <p:nvSpPr>
          <p:cNvPr id="4" name="Titre 4">
            <a:extLst>
              <a:ext uri="{FF2B5EF4-FFF2-40B4-BE49-F238E27FC236}">
                <a16:creationId xmlns:a16="http://schemas.microsoft.com/office/drawing/2014/main" id="{CAF92D27-515C-44BB-849B-F3C74A40612F}"/>
              </a:ext>
            </a:extLst>
          </p:cNvPr>
          <p:cNvSpPr>
            <a:spLocks noGrp="1"/>
          </p:cNvSpPr>
          <p:nvPr>
            <p:ph type="title"/>
          </p:nvPr>
        </p:nvSpPr>
        <p:spPr>
          <a:xfrm>
            <a:off x="0" y="3612"/>
            <a:ext cx="12192000" cy="629364"/>
          </a:xfrm>
        </p:spPr>
        <p:txBody>
          <a:bodyPr/>
          <a:lstStyle/>
          <a:p>
            <a:r>
              <a:rPr lang="fr-FR" dirty="0"/>
              <a:t>L’organisation globale du projet</a:t>
            </a:r>
          </a:p>
        </p:txBody>
      </p:sp>
      <p:sp>
        <p:nvSpPr>
          <p:cNvPr id="11" name="Rectangle 10">
            <a:extLst>
              <a:ext uri="{FF2B5EF4-FFF2-40B4-BE49-F238E27FC236}">
                <a16:creationId xmlns:a16="http://schemas.microsoft.com/office/drawing/2014/main" id="{4A699EB8-8DF0-4D18-9B29-2EF4DC10A1F3}"/>
              </a:ext>
            </a:extLst>
          </p:cNvPr>
          <p:cNvSpPr/>
          <p:nvPr/>
        </p:nvSpPr>
        <p:spPr>
          <a:xfrm>
            <a:off x="766192" y="644935"/>
            <a:ext cx="10585176" cy="6924973"/>
          </a:xfrm>
          <a:prstGeom prst="rect">
            <a:avLst/>
          </a:prstGeom>
          <a:noFill/>
        </p:spPr>
        <p:txBody>
          <a:bodyPr wrap="square">
            <a:spAutoFit/>
          </a:bodyPr>
          <a:lstStyle/>
          <a:p>
            <a:pPr marL="342900" indent="-342900">
              <a:lnSpc>
                <a:spcPct val="150000"/>
              </a:lnSpc>
              <a:buFont typeface="Arial" panose="020B0604020202020204" pitchFamily="34" charset="0"/>
              <a:buChar char="•"/>
            </a:pPr>
            <a:r>
              <a:rPr lang="fr-FR" sz="2400" dirty="0"/>
              <a:t>Un </a:t>
            </a:r>
            <a:r>
              <a:rPr lang="fr-FR" sz="2400" dirty="0">
                <a:solidFill>
                  <a:schemeClr val="accent6">
                    <a:lumMod val="75000"/>
                  </a:schemeClr>
                </a:solidFill>
              </a:rPr>
              <a:t>comité de pilotage </a:t>
            </a:r>
            <a:r>
              <a:rPr lang="fr-FR" sz="2400" dirty="0"/>
              <a:t>constitué de la DGS, la MIN, la DSI, la DRH et la DEEP</a:t>
            </a:r>
          </a:p>
          <a:p>
            <a:pPr marL="342900" indent="-342900">
              <a:lnSpc>
                <a:spcPct val="150000"/>
              </a:lnSpc>
              <a:buFont typeface="Arial" panose="020B0604020202020204" pitchFamily="34" charset="0"/>
              <a:buChar char="•"/>
            </a:pPr>
            <a:r>
              <a:rPr lang="fr-FR" sz="2400" dirty="0"/>
              <a:t>Les contributions de </a:t>
            </a:r>
            <a:r>
              <a:rPr lang="fr-FR" sz="2400" dirty="0">
                <a:solidFill>
                  <a:schemeClr val="accent6">
                    <a:lumMod val="75000"/>
                  </a:schemeClr>
                </a:solidFill>
              </a:rPr>
              <a:t>45 volontaires maximum</a:t>
            </a:r>
          </a:p>
          <a:p>
            <a:pPr marL="800100" lvl="1" indent="-342900">
              <a:lnSpc>
                <a:spcPct val="150000"/>
              </a:lnSpc>
              <a:buFont typeface="Calibri" panose="020F0502020204030204" pitchFamily="34" charset="0"/>
              <a:buChar char="₋"/>
            </a:pPr>
            <a:r>
              <a:rPr lang="fr-FR" sz="2400" dirty="0"/>
              <a:t>Une organisation de 3 groupes de 15 volontaires (max) avec mixité de niveau IA et métiers</a:t>
            </a:r>
          </a:p>
          <a:p>
            <a:pPr marL="342900" indent="-342900">
              <a:lnSpc>
                <a:spcPct val="150000"/>
              </a:lnSpc>
              <a:buFont typeface="Arial" panose="020B0604020202020204" pitchFamily="34" charset="0"/>
              <a:buChar char="•"/>
            </a:pPr>
            <a:r>
              <a:rPr lang="fr-FR" sz="2400" dirty="0">
                <a:solidFill>
                  <a:schemeClr val="accent6">
                    <a:lumMod val="75000"/>
                  </a:schemeClr>
                </a:solidFill>
              </a:rPr>
              <a:t>4 ateliers pour chaque groupe </a:t>
            </a:r>
            <a:r>
              <a:rPr lang="fr-FR" sz="2400" dirty="0"/>
              <a:t>(2 h à 2h30 par atelier) </a:t>
            </a:r>
          </a:p>
          <a:p>
            <a:pPr marL="800100" lvl="1" indent="-342900">
              <a:lnSpc>
                <a:spcPct val="150000"/>
              </a:lnSpc>
              <a:buFont typeface="Calibri" panose="020F0502020204030204" pitchFamily="34" charset="0"/>
              <a:buChar char="₋"/>
            </a:pPr>
            <a:r>
              <a:rPr lang="fr-FR" sz="2400" dirty="0"/>
              <a:t>Conjuguer acculturation, reconnaissance des usages réels, analyse des besoins, pratiques responsables et soutien à l’intelligence professionnelle.</a:t>
            </a:r>
          </a:p>
          <a:p>
            <a:pPr marL="342900" indent="-342900">
              <a:lnSpc>
                <a:spcPct val="150000"/>
              </a:lnSpc>
              <a:buFont typeface="Arial" panose="020B0604020202020204" pitchFamily="34" charset="0"/>
              <a:buChar char="•"/>
            </a:pPr>
            <a:r>
              <a:rPr lang="fr-FR" sz="2400" dirty="0"/>
              <a:t>Une </a:t>
            </a:r>
            <a:r>
              <a:rPr lang="fr-FR" sz="2400" dirty="0">
                <a:solidFill>
                  <a:schemeClr val="accent6">
                    <a:lumMod val="75000"/>
                  </a:schemeClr>
                </a:solidFill>
              </a:rPr>
              <a:t>implication de février à octobre 2026</a:t>
            </a:r>
          </a:p>
          <a:p>
            <a:pPr marL="800100" lvl="1" indent="-342900">
              <a:lnSpc>
                <a:spcPct val="150000"/>
              </a:lnSpc>
              <a:buFont typeface="Calibri" panose="020F0502020204030204" pitchFamily="34" charset="0"/>
              <a:buChar char="₋"/>
            </a:pPr>
            <a:r>
              <a:rPr lang="fr-FR" sz="2400" dirty="0"/>
              <a:t>Ateliers, actions de formation complémentaires si besoin (ex : outils </a:t>
            </a:r>
            <a:r>
              <a:rPr lang="fr-FR" sz="2400" dirty="0" err="1"/>
              <a:t>Amue</a:t>
            </a:r>
            <a:r>
              <a:rPr lang="fr-FR" sz="2400" dirty="0"/>
              <a:t>), journal d’usage, évaluation du dispositif</a:t>
            </a:r>
          </a:p>
          <a:p>
            <a:pPr marL="342900" indent="-342900">
              <a:lnSpc>
                <a:spcPct val="150000"/>
              </a:lnSpc>
              <a:buFont typeface="Arial" panose="020B0604020202020204" pitchFamily="34" charset="0"/>
              <a:buChar char="•"/>
            </a:pPr>
            <a:r>
              <a:rPr lang="fr-FR" sz="2400" dirty="0"/>
              <a:t>Un bilan en novembre 2026</a:t>
            </a:r>
          </a:p>
          <a:p>
            <a:pPr marL="800100" lvl="1" indent="-342900">
              <a:buFont typeface="Arial" panose="020B0604020202020204" pitchFamily="34" charset="0"/>
              <a:buChar char="•"/>
            </a:pPr>
            <a:endParaRPr lang="fr-FR" sz="2400" dirty="0"/>
          </a:p>
          <a:p>
            <a:pPr marL="800100" lvl="1" indent="-342900">
              <a:buFont typeface="Arial" panose="020B0604020202020204" pitchFamily="34" charset="0"/>
              <a:buChar char="•"/>
            </a:pPr>
            <a:endParaRPr lang="fr-FR" sz="2400" b="1" dirty="0"/>
          </a:p>
        </p:txBody>
      </p:sp>
    </p:spTree>
    <p:extLst>
      <p:ext uri="{BB962C8B-B14F-4D97-AF65-F5344CB8AC3E}">
        <p14:creationId xmlns:p14="http://schemas.microsoft.com/office/powerpoint/2010/main" val="16457755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Rectangle 67">
            <a:extLst>
              <a:ext uri="{FF2B5EF4-FFF2-40B4-BE49-F238E27FC236}">
                <a16:creationId xmlns:a16="http://schemas.microsoft.com/office/drawing/2014/main" id="{2986CEDF-9E41-479D-BC37-7C820AEC3C8E}"/>
              </a:ext>
            </a:extLst>
          </p:cNvPr>
          <p:cNvSpPr/>
          <p:nvPr/>
        </p:nvSpPr>
        <p:spPr>
          <a:xfrm>
            <a:off x="4550871" y="1499232"/>
            <a:ext cx="370906" cy="502611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3" name="Rectangle 62">
            <a:extLst>
              <a:ext uri="{FF2B5EF4-FFF2-40B4-BE49-F238E27FC236}">
                <a16:creationId xmlns:a16="http://schemas.microsoft.com/office/drawing/2014/main" id="{2986CEDF-9E41-479D-BC37-7C820AEC3C8E}"/>
              </a:ext>
            </a:extLst>
          </p:cNvPr>
          <p:cNvSpPr/>
          <p:nvPr/>
        </p:nvSpPr>
        <p:spPr>
          <a:xfrm>
            <a:off x="9777164" y="1495535"/>
            <a:ext cx="328322" cy="502980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8" name="Rectangle 37">
            <a:extLst>
              <a:ext uri="{FF2B5EF4-FFF2-40B4-BE49-F238E27FC236}">
                <a16:creationId xmlns:a16="http://schemas.microsoft.com/office/drawing/2014/main" id="{EDC845B1-907D-4B6B-8854-ABF26E8A958A}"/>
              </a:ext>
            </a:extLst>
          </p:cNvPr>
          <p:cNvSpPr/>
          <p:nvPr/>
        </p:nvSpPr>
        <p:spPr>
          <a:xfrm>
            <a:off x="7275386" y="1495535"/>
            <a:ext cx="921749" cy="502980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Rectangle 20">
            <a:extLst>
              <a:ext uri="{FF2B5EF4-FFF2-40B4-BE49-F238E27FC236}">
                <a16:creationId xmlns:a16="http://schemas.microsoft.com/office/drawing/2014/main" id="{2986CEDF-9E41-479D-BC37-7C820AEC3C8E}"/>
              </a:ext>
            </a:extLst>
          </p:cNvPr>
          <p:cNvSpPr/>
          <p:nvPr/>
        </p:nvSpPr>
        <p:spPr>
          <a:xfrm>
            <a:off x="11471306" y="1490992"/>
            <a:ext cx="370906" cy="503435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aphicFrame>
        <p:nvGraphicFramePr>
          <p:cNvPr id="2" name="Tableau 1">
            <a:extLst>
              <a:ext uri="{FF2B5EF4-FFF2-40B4-BE49-F238E27FC236}">
                <a16:creationId xmlns:a16="http://schemas.microsoft.com/office/drawing/2014/main" id="{47F76475-3B7E-4F24-B76A-21DA26669273}"/>
              </a:ext>
            </a:extLst>
          </p:cNvPr>
          <p:cNvGraphicFramePr>
            <a:graphicFrameLocks noGrp="1"/>
          </p:cNvGraphicFramePr>
          <p:nvPr>
            <p:extLst>
              <p:ext uri="{D42A27DB-BD31-4B8C-83A1-F6EECF244321}">
                <p14:modId xmlns:p14="http://schemas.microsoft.com/office/powerpoint/2010/main" val="2809466979"/>
              </p:ext>
            </p:extLst>
          </p:nvPr>
        </p:nvGraphicFramePr>
        <p:xfrm>
          <a:off x="362618" y="1116481"/>
          <a:ext cx="11494022" cy="5408863"/>
        </p:xfrm>
        <a:graphic>
          <a:graphicData uri="http://schemas.openxmlformats.org/drawingml/2006/table">
            <a:tbl>
              <a:tblPr firstRow="1" bandRow="1">
                <a:tableStyleId>{5C22544A-7EE6-4342-B048-85BDC9FD1C3A}</a:tableStyleId>
              </a:tblPr>
              <a:tblGrid>
                <a:gridCol w="1149038">
                  <a:extLst>
                    <a:ext uri="{9D8B030D-6E8A-4147-A177-3AD203B41FA5}">
                      <a16:colId xmlns:a16="http://schemas.microsoft.com/office/drawing/2014/main" val="3252736623"/>
                    </a:ext>
                  </a:extLst>
                </a:gridCol>
                <a:gridCol w="862082">
                  <a:extLst>
                    <a:ext uri="{9D8B030D-6E8A-4147-A177-3AD203B41FA5}">
                      <a16:colId xmlns:a16="http://schemas.microsoft.com/office/drawing/2014/main" val="2845705250"/>
                    </a:ext>
                  </a:extLst>
                </a:gridCol>
                <a:gridCol w="862082">
                  <a:extLst>
                    <a:ext uri="{9D8B030D-6E8A-4147-A177-3AD203B41FA5}">
                      <a16:colId xmlns:a16="http://schemas.microsoft.com/office/drawing/2014/main" val="2634716905"/>
                    </a:ext>
                  </a:extLst>
                </a:gridCol>
                <a:gridCol w="862082">
                  <a:extLst>
                    <a:ext uri="{9D8B030D-6E8A-4147-A177-3AD203B41FA5}">
                      <a16:colId xmlns:a16="http://schemas.microsoft.com/office/drawing/2014/main" val="956022566"/>
                    </a:ext>
                  </a:extLst>
                </a:gridCol>
                <a:gridCol w="862082">
                  <a:extLst>
                    <a:ext uri="{9D8B030D-6E8A-4147-A177-3AD203B41FA5}">
                      <a16:colId xmlns:a16="http://schemas.microsoft.com/office/drawing/2014/main" val="3639231264"/>
                    </a:ext>
                  </a:extLst>
                </a:gridCol>
                <a:gridCol w="862082">
                  <a:extLst>
                    <a:ext uri="{9D8B030D-6E8A-4147-A177-3AD203B41FA5}">
                      <a16:colId xmlns:a16="http://schemas.microsoft.com/office/drawing/2014/main" val="82869105"/>
                    </a:ext>
                  </a:extLst>
                </a:gridCol>
                <a:gridCol w="862082">
                  <a:extLst>
                    <a:ext uri="{9D8B030D-6E8A-4147-A177-3AD203B41FA5}">
                      <a16:colId xmlns:a16="http://schemas.microsoft.com/office/drawing/2014/main" val="591302668"/>
                    </a:ext>
                  </a:extLst>
                </a:gridCol>
                <a:gridCol w="862082">
                  <a:extLst>
                    <a:ext uri="{9D8B030D-6E8A-4147-A177-3AD203B41FA5}">
                      <a16:colId xmlns:a16="http://schemas.microsoft.com/office/drawing/2014/main" val="1536357941"/>
                    </a:ext>
                  </a:extLst>
                </a:gridCol>
                <a:gridCol w="862082">
                  <a:extLst>
                    <a:ext uri="{9D8B030D-6E8A-4147-A177-3AD203B41FA5}">
                      <a16:colId xmlns:a16="http://schemas.microsoft.com/office/drawing/2014/main" val="572939559"/>
                    </a:ext>
                  </a:extLst>
                </a:gridCol>
                <a:gridCol w="862082">
                  <a:extLst>
                    <a:ext uri="{9D8B030D-6E8A-4147-A177-3AD203B41FA5}">
                      <a16:colId xmlns:a16="http://schemas.microsoft.com/office/drawing/2014/main" val="436120826"/>
                    </a:ext>
                  </a:extLst>
                </a:gridCol>
                <a:gridCol w="862082">
                  <a:extLst>
                    <a:ext uri="{9D8B030D-6E8A-4147-A177-3AD203B41FA5}">
                      <a16:colId xmlns:a16="http://schemas.microsoft.com/office/drawing/2014/main" val="821313659"/>
                    </a:ext>
                  </a:extLst>
                </a:gridCol>
                <a:gridCol w="862082">
                  <a:extLst>
                    <a:ext uri="{9D8B030D-6E8A-4147-A177-3AD203B41FA5}">
                      <a16:colId xmlns:a16="http://schemas.microsoft.com/office/drawing/2014/main" val="423418294"/>
                    </a:ext>
                  </a:extLst>
                </a:gridCol>
                <a:gridCol w="862082">
                  <a:extLst>
                    <a:ext uri="{9D8B030D-6E8A-4147-A177-3AD203B41FA5}">
                      <a16:colId xmlns:a16="http://schemas.microsoft.com/office/drawing/2014/main" val="3420792303"/>
                    </a:ext>
                  </a:extLst>
                </a:gridCol>
              </a:tblGrid>
              <a:tr h="357162">
                <a:tc>
                  <a:txBody>
                    <a:bodyPr/>
                    <a:lstStyle/>
                    <a:p>
                      <a:endParaRPr lang="fr-FR" dirty="0">
                        <a:solidFill>
                          <a:schemeClr val="tx1"/>
                        </a:solidFill>
                      </a:endParaRPr>
                    </a:p>
                  </a:txBody>
                  <a:tcPr>
                    <a:lnL w="6350" cap="flat" cmpd="sng" algn="ctr">
                      <a:solidFill>
                        <a:schemeClr val="tx1"/>
                      </a:solidFill>
                      <a:prstDash val="dash"/>
                      <a:round/>
                      <a:headEnd type="none" w="med" len="med"/>
                      <a:tailEnd type="none" w="med" len="med"/>
                    </a:lnL>
                    <a:lnR w="6350" cap="flat" cmpd="sng" algn="ctr">
                      <a:solidFill>
                        <a:schemeClr val="tx1"/>
                      </a:solidFill>
                      <a:prstDash val="dash"/>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noFill/>
                  </a:tcPr>
                </a:tc>
                <a:tc>
                  <a:txBody>
                    <a:bodyPr/>
                    <a:lstStyle/>
                    <a:p>
                      <a:pPr algn="ctr"/>
                      <a:r>
                        <a:rPr lang="fr-FR" sz="1600" b="0" dirty="0">
                          <a:solidFill>
                            <a:schemeClr val="tx1"/>
                          </a:solidFill>
                        </a:rPr>
                        <a:t>Jan.</a:t>
                      </a:r>
                    </a:p>
                  </a:txBody>
                  <a:tcPr>
                    <a:lnL w="6350" cap="flat" cmpd="sng" algn="ctr">
                      <a:solidFill>
                        <a:schemeClr val="tx1"/>
                      </a:solidFill>
                      <a:prstDash val="dash"/>
                      <a:round/>
                      <a:headEnd type="none" w="med" len="med"/>
                      <a:tailEnd type="none" w="med" len="med"/>
                    </a:lnL>
                    <a:lnR w="6350" cap="flat" cmpd="sng" algn="ctr">
                      <a:solidFill>
                        <a:schemeClr val="tx1"/>
                      </a:solidFill>
                      <a:prstDash val="dash"/>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noFill/>
                  </a:tcPr>
                </a:tc>
                <a:tc>
                  <a:txBody>
                    <a:bodyPr/>
                    <a:lstStyle/>
                    <a:p>
                      <a:pPr algn="ctr"/>
                      <a:r>
                        <a:rPr lang="fr-FR" sz="1600" b="0" dirty="0">
                          <a:solidFill>
                            <a:schemeClr val="tx1"/>
                          </a:solidFill>
                        </a:rPr>
                        <a:t>Févr.</a:t>
                      </a:r>
                    </a:p>
                  </a:txBody>
                  <a:tcPr>
                    <a:lnL w="6350" cap="flat" cmpd="sng" algn="ctr">
                      <a:solidFill>
                        <a:schemeClr val="tx1"/>
                      </a:solidFill>
                      <a:prstDash val="dash"/>
                      <a:round/>
                      <a:headEnd type="none" w="med" len="med"/>
                      <a:tailEnd type="none" w="med" len="med"/>
                    </a:lnL>
                    <a:lnR w="6350" cap="flat" cmpd="sng" algn="ctr">
                      <a:solidFill>
                        <a:schemeClr val="tx1"/>
                      </a:solidFill>
                      <a:prstDash val="dash"/>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noFill/>
                  </a:tcPr>
                </a:tc>
                <a:tc>
                  <a:txBody>
                    <a:bodyPr/>
                    <a:lstStyle/>
                    <a:p>
                      <a:pPr algn="ctr"/>
                      <a:r>
                        <a:rPr lang="fr-FR" sz="1600" b="0" dirty="0">
                          <a:solidFill>
                            <a:schemeClr val="tx1"/>
                          </a:solidFill>
                        </a:rPr>
                        <a:t>Mars</a:t>
                      </a:r>
                    </a:p>
                  </a:txBody>
                  <a:tcPr>
                    <a:lnL w="6350" cap="flat" cmpd="sng" algn="ctr">
                      <a:solidFill>
                        <a:schemeClr val="tx1"/>
                      </a:solidFill>
                      <a:prstDash val="dash"/>
                      <a:round/>
                      <a:headEnd type="none" w="med" len="med"/>
                      <a:tailEnd type="none" w="med" len="med"/>
                    </a:lnL>
                    <a:lnR w="6350" cap="flat" cmpd="sng" algn="ctr">
                      <a:solidFill>
                        <a:schemeClr val="tx1"/>
                      </a:solidFill>
                      <a:prstDash val="dash"/>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noFill/>
                  </a:tcPr>
                </a:tc>
                <a:tc>
                  <a:txBody>
                    <a:bodyPr/>
                    <a:lstStyle/>
                    <a:p>
                      <a:pPr algn="ctr"/>
                      <a:r>
                        <a:rPr lang="fr-FR" sz="1600" b="0" dirty="0">
                          <a:solidFill>
                            <a:schemeClr val="tx1"/>
                          </a:solidFill>
                        </a:rPr>
                        <a:t>Avril</a:t>
                      </a:r>
                    </a:p>
                  </a:txBody>
                  <a:tcPr>
                    <a:lnL w="6350" cap="flat" cmpd="sng" algn="ctr">
                      <a:solidFill>
                        <a:schemeClr val="tx1"/>
                      </a:solidFill>
                      <a:prstDash val="dash"/>
                      <a:round/>
                      <a:headEnd type="none" w="med" len="med"/>
                      <a:tailEnd type="none" w="med" len="med"/>
                    </a:lnL>
                    <a:lnR w="6350" cap="flat" cmpd="sng" algn="ctr">
                      <a:solidFill>
                        <a:schemeClr val="tx1"/>
                      </a:solidFill>
                      <a:prstDash val="dash"/>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noFill/>
                  </a:tcPr>
                </a:tc>
                <a:tc>
                  <a:txBody>
                    <a:bodyPr/>
                    <a:lstStyle/>
                    <a:p>
                      <a:pPr algn="ctr"/>
                      <a:r>
                        <a:rPr lang="fr-FR" sz="1600" b="0" dirty="0">
                          <a:solidFill>
                            <a:schemeClr val="tx1"/>
                          </a:solidFill>
                        </a:rPr>
                        <a:t>Mai</a:t>
                      </a:r>
                    </a:p>
                  </a:txBody>
                  <a:tcPr>
                    <a:lnL w="6350" cap="flat" cmpd="sng" algn="ctr">
                      <a:solidFill>
                        <a:schemeClr val="tx1"/>
                      </a:solidFill>
                      <a:prstDash val="dash"/>
                      <a:round/>
                      <a:headEnd type="none" w="med" len="med"/>
                      <a:tailEnd type="none" w="med" len="med"/>
                    </a:lnL>
                    <a:lnR w="6350" cap="flat" cmpd="sng" algn="ctr">
                      <a:solidFill>
                        <a:schemeClr val="tx1"/>
                      </a:solidFill>
                      <a:prstDash val="dash"/>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noFill/>
                  </a:tcPr>
                </a:tc>
                <a:tc>
                  <a:txBody>
                    <a:bodyPr/>
                    <a:lstStyle/>
                    <a:p>
                      <a:pPr algn="ctr"/>
                      <a:r>
                        <a:rPr lang="fr-FR" sz="1600" b="0" dirty="0">
                          <a:solidFill>
                            <a:schemeClr val="tx1"/>
                          </a:solidFill>
                        </a:rPr>
                        <a:t>Juin</a:t>
                      </a:r>
                    </a:p>
                  </a:txBody>
                  <a:tcPr>
                    <a:lnL w="6350" cap="flat" cmpd="sng" algn="ctr">
                      <a:solidFill>
                        <a:schemeClr val="tx1"/>
                      </a:solidFill>
                      <a:prstDash val="dash"/>
                      <a:round/>
                      <a:headEnd type="none" w="med" len="med"/>
                      <a:tailEnd type="none" w="med" len="med"/>
                    </a:lnL>
                    <a:lnR w="6350" cap="flat" cmpd="sng" algn="ctr">
                      <a:solidFill>
                        <a:schemeClr val="tx1"/>
                      </a:solidFill>
                      <a:prstDash val="dash"/>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noFill/>
                  </a:tcPr>
                </a:tc>
                <a:tc>
                  <a:txBody>
                    <a:bodyPr/>
                    <a:lstStyle/>
                    <a:p>
                      <a:pPr algn="ctr"/>
                      <a:r>
                        <a:rPr lang="fr-FR" sz="1600" b="0" dirty="0">
                          <a:solidFill>
                            <a:schemeClr val="tx1"/>
                          </a:solidFill>
                        </a:rPr>
                        <a:t>Juillet</a:t>
                      </a:r>
                    </a:p>
                  </a:txBody>
                  <a:tcPr>
                    <a:lnL w="6350" cap="flat" cmpd="sng" algn="ctr">
                      <a:solidFill>
                        <a:schemeClr val="tx1"/>
                      </a:solidFill>
                      <a:prstDash val="dash"/>
                      <a:round/>
                      <a:headEnd type="none" w="med" len="med"/>
                      <a:tailEnd type="none" w="med" len="med"/>
                    </a:lnL>
                    <a:lnR w="6350" cap="flat" cmpd="sng" algn="ctr">
                      <a:solidFill>
                        <a:schemeClr val="tx1"/>
                      </a:solidFill>
                      <a:prstDash val="dash"/>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noFill/>
                  </a:tcPr>
                </a:tc>
                <a:tc>
                  <a:txBody>
                    <a:bodyPr/>
                    <a:lstStyle/>
                    <a:p>
                      <a:pPr algn="ctr"/>
                      <a:r>
                        <a:rPr lang="fr-FR" sz="1600" b="0" dirty="0">
                          <a:solidFill>
                            <a:schemeClr val="tx1"/>
                          </a:solidFill>
                        </a:rPr>
                        <a:t>Août </a:t>
                      </a:r>
                    </a:p>
                  </a:txBody>
                  <a:tcPr>
                    <a:lnL w="6350" cap="flat" cmpd="sng" algn="ctr">
                      <a:solidFill>
                        <a:schemeClr val="tx1"/>
                      </a:solidFill>
                      <a:prstDash val="dash"/>
                      <a:round/>
                      <a:headEnd type="none" w="med" len="med"/>
                      <a:tailEnd type="none" w="med" len="med"/>
                    </a:lnL>
                    <a:lnR w="6350" cap="flat" cmpd="sng" algn="ctr">
                      <a:solidFill>
                        <a:schemeClr val="tx1"/>
                      </a:solidFill>
                      <a:prstDash val="dash"/>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noFill/>
                  </a:tcPr>
                </a:tc>
                <a:tc>
                  <a:txBody>
                    <a:bodyPr/>
                    <a:lstStyle/>
                    <a:p>
                      <a:pPr algn="ctr"/>
                      <a:r>
                        <a:rPr lang="fr-FR" sz="1600" b="0" dirty="0">
                          <a:solidFill>
                            <a:schemeClr val="tx1"/>
                          </a:solidFill>
                        </a:rPr>
                        <a:t>Sept.</a:t>
                      </a:r>
                    </a:p>
                  </a:txBody>
                  <a:tcPr>
                    <a:lnL w="6350" cap="flat" cmpd="sng" algn="ctr">
                      <a:solidFill>
                        <a:schemeClr val="tx1"/>
                      </a:solidFill>
                      <a:prstDash val="dash"/>
                      <a:round/>
                      <a:headEnd type="none" w="med" len="med"/>
                      <a:tailEnd type="none" w="med" len="med"/>
                    </a:lnL>
                    <a:lnR w="6350" cap="flat" cmpd="sng" algn="ctr">
                      <a:solidFill>
                        <a:schemeClr val="tx1"/>
                      </a:solidFill>
                      <a:prstDash val="dash"/>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noFill/>
                  </a:tcPr>
                </a:tc>
                <a:tc>
                  <a:txBody>
                    <a:bodyPr/>
                    <a:lstStyle/>
                    <a:p>
                      <a:pPr algn="ctr"/>
                      <a:r>
                        <a:rPr lang="fr-FR" sz="1600" b="0" dirty="0">
                          <a:solidFill>
                            <a:schemeClr val="tx1"/>
                          </a:solidFill>
                        </a:rPr>
                        <a:t>Oct.</a:t>
                      </a:r>
                    </a:p>
                  </a:txBody>
                  <a:tcPr>
                    <a:lnL w="6350" cap="flat" cmpd="sng" algn="ctr">
                      <a:solidFill>
                        <a:schemeClr val="tx1"/>
                      </a:solidFill>
                      <a:prstDash val="dash"/>
                      <a:round/>
                      <a:headEnd type="none" w="med" len="med"/>
                      <a:tailEnd type="none" w="med" len="med"/>
                    </a:lnL>
                    <a:lnR w="6350" cap="flat" cmpd="sng" algn="ctr">
                      <a:solidFill>
                        <a:schemeClr val="tx1"/>
                      </a:solidFill>
                      <a:prstDash val="dash"/>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noFill/>
                  </a:tcPr>
                </a:tc>
                <a:tc>
                  <a:txBody>
                    <a:bodyPr/>
                    <a:lstStyle/>
                    <a:p>
                      <a:pPr algn="ctr"/>
                      <a:r>
                        <a:rPr lang="fr-FR" sz="1600" b="0" dirty="0">
                          <a:solidFill>
                            <a:schemeClr val="tx1"/>
                          </a:solidFill>
                        </a:rPr>
                        <a:t>Nov.</a:t>
                      </a:r>
                    </a:p>
                  </a:txBody>
                  <a:tcPr>
                    <a:lnL w="6350" cap="flat" cmpd="sng" algn="ctr">
                      <a:solidFill>
                        <a:schemeClr val="tx1"/>
                      </a:solidFill>
                      <a:prstDash val="dash"/>
                      <a:round/>
                      <a:headEnd type="none" w="med" len="med"/>
                      <a:tailEnd type="none" w="med" len="med"/>
                    </a:lnL>
                    <a:lnR w="6350" cap="flat" cmpd="sng" algn="ctr">
                      <a:solidFill>
                        <a:schemeClr val="tx1"/>
                      </a:solidFill>
                      <a:prstDash val="dash"/>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noFill/>
                  </a:tcPr>
                </a:tc>
                <a:tc>
                  <a:txBody>
                    <a:bodyPr/>
                    <a:lstStyle/>
                    <a:p>
                      <a:pPr algn="ctr"/>
                      <a:r>
                        <a:rPr lang="fr-FR" sz="1600" b="0" dirty="0">
                          <a:solidFill>
                            <a:schemeClr val="tx1"/>
                          </a:solidFill>
                        </a:rPr>
                        <a:t>Déc.</a:t>
                      </a:r>
                    </a:p>
                  </a:txBody>
                  <a:tcPr>
                    <a:lnL w="6350" cap="flat" cmpd="sng" algn="ctr">
                      <a:solidFill>
                        <a:schemeClr val="tx1"/>
                      </a:solidFill>
                      <a:prstDash val="dash"/>
                      <a:round/>
                      <a:headEnd type="none" w="med" len="med"/>
                      <a:tailEnd type="none" w="med" len="med"/>
                    </a:lnL>
                    <a:lnR w="6350" cap="flat" cmpd="sng" algn="ctr">
                      <a:solidFill>
                        <a:schemeClr val="tx1"/>
                      </a:solidFill>
                      <a:prstDash val="dash"/>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noFill/>
                  </a:tcPr>
                </a:tc>
                <a:extLst>
                  <a:ext uri="{0D108BD9-81ED-4DB2-BD59-A6C34878D82A}">
                    <a16:rowId xmlns:a16="http://schemas.microsoft.com/office/drawing/2014/main" val="4171451858"/>
                  </a:ext>
                </a:extLst>
              </a:tr>
              <a:tr h="122895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200" kern="0" dirty="0">
                          <a:solidFill>
                            <a:schemeClr val="tx1">
                              <a:lumMod val="75000"/>
                              <a:lumOff val="25000"/>
                            </a:schemeClr>
                          </a:solidFill>
                          <a:latin typeface="+mn-lt"/>
                        </a:rPr>
                        <a:t>Lancer le projet</a:t>
                      </a:r>
                    </a:p>
                  </a:txBody>
                  <a:tcPr anchor="ctr">
                    <a:lnL w="6350" cap="flat" cmpd="sng" algn="ctr">
                      <a:solidFill>
                        <a:schemeClr val="tx1"/>
                      </a:solidFill>
                      <a:prstDash val="dash"/>
                      <a:round/>
                      <a:headEnd type="none" w="med" len="med"/>
                      <a:tailEnd type="none" w="med" len="med"/>
                    </a:lnL>
                    <a:lnR w="6350" cap="flat" cmpd="sng" algn="ctr">
                      <a:solidFill>
                        <a:schemeClr val="tx1"/>
                      </a:solidFill>
                      <a:prstDash val="dash"/>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solidFill>
                      <a:schemeClr val="accent5">
                        <a:lumMod val="20000"/>
                        <a:lumOff val="80000"/>
                      </a:schemeClr>
                    </a:solidFill>
                  </a:tcPr>
                </a:tc>
                <a:tc>
                  <a:txBody>
                    <a:bodyPr/>
                    <a:lstStyle/>
                    <a:p>
                      <a:endParaRPr lang="fr-FR" dirty="0">
                        <a:solidFill>
                          <a:schemeClr val="tx1"/>
                        </a:solidFill>
                      </a:endParaRPr>
                    </a:p>
                  </a:txBody>
                  <a:tcPr>
                    <a:lnL w="6350" cap="flat" cmpd="sng" algn="ctr">
                      <a:solidFill>
                        <a:schemeClr val="tx1"/>
                      </a:solidFill>
                      <a:prstDash val="dash"/>
                      <a:round/>
                      <a:headEnd type="none" w="med" len="med"/>
                      <a:tailEnd type="none" w="med" len="med"/>
                    </a:lnL>
                    <a:lnR w="6350" cap="flat" cmpd="sng" algn="ctr">
                      <a:solidFill>
                        <a:schemeClr val="tx1"/>
                      </a:solidFill>
                      <a:prstDash val="dash"/>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noFill/>
                  </a:tcPr>
                </a:tc>
                <a:tc>
                  <a:txBody>
                    <a:bodyPr/>
                    <a:lstStyle/>
                    <a:p>
                      <a:endParaRPr lang="fr-FR" dirty="0">
                        <a:solidFill>
                          <a:schemeClr val="tx1"/>
                        </a:solidFill>
                      </a:endParaRPr>
                    </a:p>
                  </a:txBody>
                  <a:tcPr>
                    <a:lnL w="6350" cap="flat" cmpd="sng" algn="ctr">
                      <a:solidFill>
                        <a:schemeClr val="tx1"/>
                      </a:solidFill>
                      <a:prstDash val="dash"/>
                      <a:round/>
                      <a:headEnd type="none" w="med" len="med"/>
                      <a:tailEnd type="none" w="med" len="med"/>
                    </a:lnL>
                    <a:lnR w="6350" cap="flat" cmpd="sng" algn="ctr">
                      <a:solidFill>
                        <a:schemeClr val="tx1"/>
                      </a:solidFill>
                      <a:prstDash val="dash"/>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noFill/>
                  </a:tcPr>
                </a:tc>
                <a:tc>
                  <a:txBody>
                    <a:bodyPr/>
                    <a:lstStyle/>
                    <a:p>
                      <a:endParaRPr lang="fr-FR" dirty="0">
                        <a:solidFill>
                          <a:schemeClr val="tx1"/>
                        </a:solidFill>
                      </a:endParaRPr>
                    </a:p>
                  </a:txBody>
                  <a:tcPr>
                    <a:lnL w="6350" cap="flat" cmpd="sng" algn="ctr">
                      <a:solidFill>
                        <a:schemeClr val="tx1"/>
                      </a:solidFill>
                      <a:prstDash val="dash"/>
                      <a:round/>
                      <a:headEnd type="none" w="med" len="med"/>
                      <a:tailEnd type="none" w="med" len="med"/>
                    </a:lnL>
                    <a:lnR w="6350" cap="flat" cmpd="sng" algn="ctr">
                      <a:solidFill>
                        <a:schemeClr val="tx1"/>
                      </a:solidFill>
                      <a:prstDash val="dash"/>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noFill/>
                  </a:tcPr>
                </a:tc>
                <a:tc>
                  <a:txBody>
                    <a:bodyPr/>
                    <a:lstStyle/>
                    <a:p>
                      <a:endParaRPr lang="fr-FR" dirty="0">
                        <a:solidFill>
                          <a:schemeClr val="tx1"/>
                        </a:solidFill>
                      </a:endParaRPr>
                    </a:p>
                  </a:txBody>
                  <a:tcPr>
                    <a:lnL w="6350" cap="flat" cmpd="sng" algn="ctr">
                      <a:solidFill>
                        <a:schemeClr val="tx1"/>
                      </a:solidFill>
                      <a:prstDash val="dash"/>
                      <a:round/>
                      <a:headEnd type="none" w="med" len="med"/>
                      <a:tailEnd type="none" w="med" len="med"/>
                    </a:lnL>
                    <a:lnR w="6350" cap="flat" cmpd="sng" algn="ctr">
                      <a:solidFill>
                        <a:schemeClr val="tx1"/>
                      </a:solidFill>
                      <a:prstDash val="dash"/>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noFill/>
                  </a:tcPr>
                </a:tc>
                <a:tc>
                  <a:txBody>
                    <a:bodyPr/>
                    <a:lstStyle/>
                    <a:p>
                      <a:endParaRPr lang="fr-FR" dirty="0">
                        <a:solidFill>
                          <a:schemeClr val="tx1"/>
                        </a:solidFill>
                      </a:endParaRPr>
                    </a:p>
                  </a:txBody>
                  <a:tcPr>
                    <a:lnL w="6350" cap="flat" cmpd="sng" algn="ctr">
                      <a:solidFill>
                        <a:schemeClr val="tx1"/>
                      </a:solidFill>
                      <a:prstDash val="dash"/>
                      <a:round/>
                      <a:headEnd type="none" w="med" len="med"/>
                      <a:tailEnd type="none" w="med" len="med"/>
                    </a:lnL>
                    <a:lnR w="6350" cap="flat" cmpd="sng" algn="ctr">
                      <a:solidFill>
                        <a:schemeClr val="tx1"/>
                      </a:solidFill>
                      <a:prstDash val="dash"/>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noFill/>
                  </a:tcPr>
                </a:tc>
                <a:tc>
                  <a:txBody>
                    <a:bodyPr/>
                    <a:lstStyle/>
                    <a:p>
                      <a:endParaRPr lang="fr-FR" dirty="0">
                        <a:solidFill>
                          <a:schemeClr val="tx1"/>
                        </a:solidFill>
                      </a:endParaRPr>
                    </a:p>
                  </a:txBody>
                  <a:tcPr>
                    <a:lnL w="6350" cap="flat" cmpd="sng" algn="ctr">
                      <a:solidFill>
                        <a:schemeClr val="tx1"/>
                      </a:solidFill>
                      <a:prstDash val="dash"/>
                      <a:round/>
                      <a:headEnd type="none" w="med" len="med"/>
                      <a:tailEnd type="none" w="med" len="med"/>
                    </a:lnL>
                    <a:lnR w="6350" cap="flat" cmpd="sng" algn="ctr">
                      <a:solidFill>
                        <a:schemeClr val="tx1"/>
                      </a:solidFill>
                      <a:prstDash val="dash"/>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noFill/>
                  </a:tcPr>
                </a:tc>
                <a:tc>
                  <a:txBody>
                    <a:bodyPr/>
                    <a:lstStyle/>
                    <a:p>
                      <a:endParaRPr lang="fr-FR" dirty="0">
                        <a:solidFill>
                          <a:schemeClr val="tx1"/>
                        </a:solidFill>
                      </a:endParaRPr>
                    </a:p>
                  </a:txBody>
                  <a:tcPr>
                    <a:lnL w="6350" cap="flat" cmpd="sng" algn="ctr">
                      <a:solidFill>
                        <a:schemeClr val="tx1"/>
                      </a:solidFill>
                      <a:prstDash val="dash"/>
                      <a:round/>
                      <a:headEnd type="none" w="med" len="med"/>
                      <a:tailEnd type="none" w="med" len="med"/>
                    </a:lnL>
                    <a:lnR w="6350" cap="flat" cmpd="sng" algn="ctr">
                      <a:solidFill>
                        <a:schemeClr val="tx1"/>
                      </a:solidFill>
                      <a:prstDash val="dash"/>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noFill/>
                  </a:tcPr>
                </a:tc>
                <a:tc>
                  <a:txBody>
                    <a:bodyPr/>
                    <a:lstStyle/>
                    <a:p>
                      <a:endParaRPr lang="fr-FR" dirty="0">
                        <a:solidFill>
                          <a:schemeClr val="tx1"/>
                        </a:solidFill>
                      </a:endParaRPr>
                    </a:p>
                  </a:txBody>
                  <a:tcPr>
                    <a:lnL w="6350" cap="flat" cmpd="sng" algn="ctr">
                      <a:solidFill>
                        <a:schemeClr val="tx1"/>
                      </a:solidFill>
                      <a:prstDash val="dash"/>
                      <a:round/>
                      <a:headEnd type="none" w="med" len="med"/>
                      <a:tailEnd type="none" w="med" len="med"/>
                    </a:lnL>
                    <a:lnR w="6350" cap="flat" cmpd="sng" algn="ctr">
                      <a:solidFill>
                        <a:schemeClr val="tx1"/>
                      </a:solidFill>
                      <a:prstDash val="dash"/>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noFill/>
                  </a:tcPr>
                </a:tc>
                <a:tc>
                  <a:txBody>
                    <a:bodyPr/>
                    <a:lstStyle/>
                    <a:p>
                      <a:endParaRPr lang="fr-FR" dirty="0">
                        <a:solidFill>
                          <a:schemeClr val="tx1"/>
                        </a:solidFill>
                      </a:endParaRPr>
                    </a:p>
                  </a:txBody>
                  <a:tcPr>
                    <a:lnL w="6350" cap="flat" cmpd="sng" algn="ctr">
                      <a:solidFill>
                        <a:schemeClr val="tx1"/>
                      </a:solidFill>
                      <a:prstDash val="dash"/>
                      <a:round/>
                      <a:headEnd type="none" w="med" len="med"/>
                      <a:tailEnd type="none" w="med" len="med"/>
                    </a:lnL>
                    <a:lnR w="6350" cap="flat" cmpd="sng" algn="ctr">
                      <a:solidFill>
                        <a:schemeClr val="tx1"/>
                      </a:solidFill>
                      <a:prstDash val="dash"/>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noFill/>
                  </a:tcPr>
                </a:tc>
                <a:tc>
                  <a:txBody>
                    <a:bodyPr/>
                    <a:lstStyle/>
                    <a:p>
                      <a:endParaRPr lang="fr-FR" dirty="0">
                        <a:solidFill>
                          <a:schemeClr val="tx1"/>
                        </a:solidFill>
                      </a:endParaRPr>
                    </a:p>
                  </a:txBody>
                  <a:tcPr>
                    <a:lnL w="6350" cap="flat" cmpd="sng" algn="ctr">
                      <a:solidFill>
                        <a:schemeClr val="tx1"/>
                      </a:solidFill>
                      <a:prstDash val="dash"/>
                      <a:round/>
                      <a:headEnd type="none" w="med" len="med"/>
                      <a:tailEnd type="none" w="med" len="med"/>
                    </a:lnL>
                    <a:lnR w="6350" cap="flat" cmpd="sng" algn="ctr">
                      <a:solidFill>
                        <a:schemeClr val="tx1"/>
                      </a:solidFill>
                      <a:prstDash val="dash"/>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noFill/>
                  </a:tcPr>
                </a:tc>
                <a:tc>
                  <a:txBody>
                    <a:bodyPr/>
                    <a:lstStyle/>
                    <a:p>
                      <a:endParaRPr lang="fr-FR" dirty="0">
                        <a:solidFill>
                          <a:schemeClr val="tx1"/>
                        </a:solidFill>
                      </a:endParaRPr>
                    </a:p>
                  </a:txBody>
                  <a:tcPr>
                    <a:lnL w="6350" cap="flat" cmpd="sng" algn="ctr">
                      <a:solidFill>
                        <a:schemeClr val="tx1"/>
                      </a:solidFill>
                      <a:prstDash val="dash"/>
                      <a:round/>
                      <a:headEnd type="none" w="med" len="med"/>
                      <a:tailEnd type="none" w="med" len="med"/>
                    </a:lnL>
                    <a:lnR w="6350" cap="flat" cmpd="sng" algn="ctr">
                      <a:solidFill>
                        <a:schemeClr val="tx1"/>
                      </a:solidFill>
                      <a:prstDash val="dash"/>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noFill/>
                  </a:tcPr>
                </a:tc>
                <a:tc>
                  <a:txBody>
                    <a:bodyPr/>
                    <a:lstStyle/>
                    <a:p>
                      <a:endParaRPr lang="fr-FR" dirty="0">
                        <a:solidFill>
                          <a:schemeClr val="tx1"/>
                        </a:solidFill>
                      </a:endParaRPr>
                    </a:p>
                  </a:txBody>
                  <a:tcPr>
                    <a:lnL w="6350" cap="flat" cmpd="sng" algn="ctr">
                      <a:solidFill>
                        <a:schemeClr val="tx1"/>
                      </a:solidFill>
                      <a:prstDash val="dash"/>
                      <a:round/>
                      <a:headEnd type="none" w="med" len="med"/>
                      <a:tailEnd type="none" w="med" len="med"/>
                    </a:lnL>
                    <a:lnR w="6350" cap="flat" cmpd="sng" algn="ctr">
                      <a:solidFill>
                        <a:schemeClr val="tx1"/>
                      </a:solidFill>
                      <a:prstDash val="dash"/>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noFill/>
                  </a:tcPr>
                </a:tc>
                <a:extLst>
                  <a:ext uri="{0D108BD9-81ED-4DB2-BD59-A6C34878D82A}">
                    <a16:rowId xmlns:a16="http://schemas.microsoft.com/office/drawing/2014/main" val="2831144409"/>
                  </a:ext>
                </a:extLst>
              </a:tr>
              <a:tr h="168120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200" kern="1200" dirty="0">
                          <a:solidFill>
                            <a:schemeClr val="tx1"/>
                          </a:solidFill>
                          <a:latin typeface="+mn-lt"/>
                          <a:ea typeface="+mn-ea"/>
                          <a:cs typeface="+mn-cs"/>
                        </a:rPr>
                        <a:t>Déployer le dispositif d’expérimentation IA aux volontaires</a:t>
                      </a:r>
                    </a:p>
                  </a:txBody>
                  <a:tcPr anchor="ctr">
                    <a:lnL w="6350" cap="flat" cmpd="sng" algn="ctr">
                      <a:solidFill>
                        <a:schemeClr val="tx1"/>
                      </a:solidFill>
                      <a:prstDash val="dash"/>
                      <a:round/>
                      <a:headEnd type="none" w="med" len="med"/>
                      <a:tailEnd type="none" w="med" len="med"/>
                    </a:lnL>
                    <a:lnR w="6350" cap="flat" cmpd="sng" algn="ctr">
                      <a:solidFill>
                        <a:schemeClr val="tx1"/>
                      </a:solidFill>
                      <a:prstDash val="dash"/>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solidFill>
                      <a:schemeClr val="accent3">
                        <a:lumMod val="60000"/>
                        <a:lumOff val="40000"/>
                      </a:schemeClr>
                    </a:solidFill>
                  </a:tcPr>
                </a:tc>
                <a:tc>
                  <a:txBody>
                    <a:bodyPr/>
                    <a:lstStyle/>
                    <a:p>
                      <a:endParaRPr lang="fr-FR" dirty="0">
                        <a:solidFill>
                          <a:schemeClr val="tx1"/>
                        </a:solidFill>
                      </a:endParaRPr>
                    </a:p>
                  </a:txBody>
                  <a:tcPr>
                    <a:lnL w="6350" cap="flat" cmpd="sng" algn="ctr">
                      <a:solidFill>
                        <a:schemeClr val="tx1"/>
                      </a:solidFill>
                      <a:prstDash val="dash"/>
                      <a:round/>
                      <a:headEnd type="none" w="med" len="med"/>
                      <a:tailEnd type="none" w="med" len="med"/>
                    </a:lnL>
                    <a:lnR w="6350" cap="flat" cmpd="sng" algn="ctr">
                      <a:solidFill>
                        <a:schemeClr val="tx1"/>
                      </a:solidFill>
                      <a:prstDash val="dash"/>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noFill/>
                  </a:tcPr>
                </a:tc>
                <a:tc>
                  <a:txBody>
                    <a:bodyPr/>
                    <a:lstStyle/>
                    <a:p>
                      <a:endParaRPr lang="fr-FR" dirty="0">
                        <a:solidFill>
                          <a:schemeClr val="tx1"/>
                        </a:solidFill>
                      </a:endParaRPr>
                    </a:p>
                  </a:txBody>
                  <a:tcPr>
                    <a:lnL w="6350" cap="flat" cmpd="sng" algn="ctr">
                      <a:solidFill>
                        <a:schemeClr val="tx1"/>
                      </a:solidFill>
                      <a:prstDash val="dash"/>
                      <a:round/>
                      <a:headEnd type="none" w="med" len="med"/>
                      <a:tailEnd type="none" w="med" len="med"/>
                    </a:lnL>
                    <a:lnR w="6350" cap="flat" cmpd="sng" algn="ctr">
                      <a:solidFill>
                        <a:schemeClr val="tx1"/>
                      </a:solidFill>
                      <a:prstDash val="dash"/>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noFill/>
                  </a:tcPr>
                </a:tc>
                <a:tc>
                  <a:txBody>
                    <a:bodyPr/>
                    <a:lstStyle/>
                    <a:p>
                      <a:endParaRPr lang="fr-FR" dirty="0">
                        <a:solidFill>
                          <a:schemeClr val="tx1"/>
                        </a:solidFill>
                      </a:endParaRPr>
                    </a:p>
                  </a:txBody>
                  <a:tcPr>
                    <a:lnL w="6350" cap="flat" cmpd="sng" algn="ctr">
                      <a:solidFill>
                        <a:schemeClr val="tx1"/>
                      </a:solidFill>
                      <a:prstDash val="dash"/>
                      <a:round/>
                      <a:headEnd type="none" w="med" len="med"/>
                      <a:tailEnd type="none" w="med" len="med"/>
                    </a:lnL>
                    <a:lnR w="6350" cap="flat" cmpd="sng" algn="ctr">
                      <a:solidFill>
                        <a:schemeClr val="tx1"/>
                      </a:solidFill>
                      <a:prstDash val="dash"/>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noFill/>
                  </a:tcPr>
                </a:tc>
                <a:tc>
                  <a:txBody>
                    <a:bodyPr/>
                    <a:lstStyle/>
                    <a:p>
                      <a:endParaRPr lang="fr-FR" dirty="0">
                        <a:solidFill>
                          <a:schemeClr val="tx1"/>
                        </a:solidFill>
                      </a:endParaRPr>
                    </a:p>
                  </a:txBody>
                  <a:tcPr>
                    <a:lnL w="6350" cap="flat" cmpd="sng" algn="ctr">
                      <a:solidFill>
                        <a:schemeClr val="tx1"/>
                      </a:solidFill>
                      <a:prstDash val="dash"/>
                      <a:round/>
                      <a:headEnd type="none" w="med" len="med"/>
                      <a:tailEnd type="none" w="med" len="med"/>
                    </a:lnL>
                    <a:lnR w="6350" cap="flat" cmpd="sng" algn="ctr">
                      <a:solidFill>
                        <a:schemeClr val="tx1"/>
                      </a:solidFill>
                      <a:prstDash val="dash"/>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noFill/>
                  </a:tcPr>
                </a:tc>
                <a:tc>
                  <a:txBody>
                    <a:bodyPr/>
                    <a:lstStyle/>
                    <a:p>
                      <a:endParaRPr lang="fr-FR" dirty="0">
                        <a:solidFill>
                          <a:schemeClr val="tx1"/>
                        </a:solidFill>
                      </a:endParaRPr>
                    </a:p>
                  </a:txBody>
                  <a:tcPr>
                    <a:lnL w="6350" cap="flat" cmpd="sng" algn="ctr">
                      <a:solidFill>
                        <a:schemeClr val="tx1"/>
                      </a:solidFill>
                      <a:prstDash val="dash"/>
                      <a:round/>
                      <a:headEnd type="none" w="med" len="med"/>
                      <a:tailEnd type="none" w="med" len="med"/>
                    </a:lnL>
                    <a:lnR w="6350" cap="flat" cmpd="sng" algn="ctr">
                      <a:solidFill>
                        <a:schemeClr val="tx1"/>
                      </a:solidFill>
                      <a:prstDash val="dash"/>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noFill/>
                  </a:tcPr>
                </a:tc>
                <a:tc>
                  <a:txBody>
                    <a:bodyPr/>
                    <a:lstStyle/>
                    <a:p>
                      <a:endParaRPr lang="fr-FR" dirty="0">
                        <a:solidFill>
                          <a:schemeClr val="tx1"/>
                        </a:solidFill>
                      </a:endParaRPr>
                    </a:p>
                  </a:txBody>
                  <a:tcPr>
                    <a:lnL w="6350" cap="flat" cmpd="sng" algn="ctr">
                      <a:solidFill>
                        <a:schemeClr val="tx1"/>
                      </a:solidFill>
                      <a:prstDash val="dash"/>
                      <a:round/>
                      <a:headEnd type="none" w="med" len="med"/>
                      <a:tailEnd type="none" w="med" len="med"/>
                    </a:lnL>
                    <a:lnR w="6350" cap="flat" cmpd="sng" algn="ctr">
                      <a:solidFill>
                        <a:schemeClr val="tx1"/>
                      </a:solidFill>
                      <a:prstDash val="dash"/>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noFill/>
                  </a:tcPr>
                </a:tc>
                <a:tc>
                  <a:txBody>
                    <a:bodyPr/>
                    <a:lstStyle/>
                    <a:p>
                      <a:endParaRPr lang="fr-FR" dirty="0">
                        <a:solidFill>
                          <a:schemeClr val="tx1"/>
                        </a:solidFill>
                      </a:endParaRPr>
                    </a:p>
                  </a:txBody>
                  <a:tcPr>
                    <a:lnL w="6350" cap="flat" cmpd="sng" algn="ctr">
                      <a:solidFill>
                        <a:schemeClr val="tx1"/>
                      </a:solidFill>
                      <a:prstDash val="dash"/>
                      <a:round/>
                      <a:headEnd type="none" w="med" len="med"/>
                      <a:tailEnd type="none" w="med" len="med"/>
                    </a:lnL>
                    <a:lnR w="6350" cap="flat" cmpd="sng" algn="ctr">
                      <a:solidFill>
                        <a:schemeClr val="tx1"/>
                      </a:solidFill>
                      <a:prstDash val="dash"/>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noFill/>
                  </a:tcPr>
                </a:tc>
                <a:tc>
                  <a:txBody>
                    <a:bodyPr/>
                    <a:lstStyle/>
                    <a:p>
                      <a:endParaRPr lang="fr-FR" dirty="0">
                        <a:solidFill>
                          <a:schemeClr val="tx1"/>
                        </a:solidFill>
                      </a:endParaRPr>
                    </a:p>
                  </a:txBody>
                  <a:tcPr>
                    <a:lnL w="6350" cap="flat" cmpd="sng" algn="ctr">
                      <a:solidFill>
                        <a:schemeClr val="tx1"/>
                      </a:solidFill>
                      <a:prstDash val="dash"/>
                      <a:round/>
                      <a:headEnd type="none" w="med" len="med"/>
                      <a:tailEnd type="none" w="med" len="med"/>
                    </a:lnL>
                    <a:lnR w="6350" cap="flat" cmpd="sng" algn="ctr">
                      <a:solidFill>
                        <a:schemeClr val="tx1"/>
                      </a:solidFill>
                      <a:prstDash val="dash"/>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noFill/>
                  </a:tcPr>
                </a:tc>
                <a:tc>
                  <a:txBody>
                    <a:bodyPr/>
                    <a:lstStyle/>
                    <a:p>
                      <a:endParaRPr lang="fr-FR" dirty="0">
                        <a:solidFill>
                          <a:schemeClr val="tx1"/>
                        </a:solidFill>
                      </a:endParaRPr>
                    </a:p>
                  </a:txBody>
                  <a:tcPr>
                    <a:lnL w="6350" cap="flat" cmpd="sng" algn="ctr">
                      <a:solidFill>
                        <a:schemeClr val="tx1"/>
                      </a:solidFill>
                      <a:prstDash val="dash"/>
                      <a:round/>
                      <a:headEnd type="none" w="med" len="med"/>
                      <a:tailEnd type="none" w="med" len="med"/>
                    </a:lnL>
                    <a:lnR w="6350" cap="flat" cmpd="sng" algn="ctr">
                      <a:solidFill>
                        <a:schemeClr val="tx1"/>
                      </a:solidFill>
                      <a:prstDash val="dash"/>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noFill/>
                  </a:tcPr>
                </a:tc>
                <a:tc>
                  <a:txBody>
                    <a:bodyPr/>
                    <a:lstStyle/>
                    <a:p>
                      <a:endParaRPr lang="fr-FR" dirty="0">
                        <a:solidFill>
                          <a:schemeClr val="tx1"/>
                        </a:solidFill>
                      </a:endParaRPr>
                    </a:p>
                  </a:txBody>
                  <a:tcPr>
                    <a:lnL w="6350" cap="flat" cmpd="sng" algn="ctr">
                      <a:solidFill>
                        <a:schemeClr val="tx1"/>
                      </a:solidFill>
                      <a:prstDash val="dash"/>
                      <a:round/>
                      <a:headEnd type="none" w="med" len="med"/>
                      <a:tailEnd type="none" w="med" len="med"/>
                    </a:lnL>
                    <a:lnR w="6350" cap="flat" cmpd="sng" algn="ctr">
                      <a:solidFill>
                        <a:schemeClr val="tx1"/>
                      </a:solidFill>
                      <a:prstDash val="dash"/>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noFill/>
                  </a:tcPr>
                </a:tc>
                <a:tc>
                  <a:txBody>
                    <a:bodyPr/>
                    <a:lstStyle/>
                    <a:p>
                      <a:endParaRPr lang="fr-FR" dirty="0">
                        <a:solidFill>
                          <a:schemeClr val="tx1"/>
                        </a:solidFill>
                      </a:endParaRPr>
                    </a:p>
                  </a:txBody>
                  <a:tcPr>
                    <a:lnL w="6350" cap="flat" cmpd="sng" algn="ctr">
                      <a:solidFill>
                        <a:schemeClr val="tx1"/>
                      </a:solidFill>
                      <a:prstDash val="dash"/>
                      <a:round/>
                      <a:headEnd type="none" w="med" len="med"/>
                      <a:tailEnd type="none" w="med" len="med"/>
                    </a:lnL>
                    <a:lnR w="6350" cap="flat" cmpd="sng" algn="ctr">
                      <a:solidFill>
                        <a:schemeClr val="tx1"/>
                      </a:solidFill>
                      <a:prstDash val="dash"/>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noFill/>
                  </a:tcPr>
                </a:tc>
                <a:tc>
                  <a:txBody>
                    <a:bodyPr/>
                    <a:lstStyle/>
                    <a:p>
                      <a:endParaRPr lang="fr-FR" dirty="0">
                        <a:solidFill>
                          <a:schemeClr val="tx1"/>
                        </a:solidFill>
                      </a:endParaRPr>
                    </a:p>
                  </a:txBody>
                  <a:tcPr>
                    <a:lnL w="6350" cap="flat" cmpd="sng" algn="ctr">
                      <a:solidFill>
                        <a:schemeClr val="tx1"/>
                      </a:solidFill>
                      <a:prstDash val="dash"/>
                      <a:round/>
                      <a:headEnd type="none" w="med" len="med"/>
                      <a:tailEnd type="none" w="med" len="med"/>
                    </a:lnL>
                    <a:lnR w="6350" cap="flat" cmpd="sng" algn="ctr">
                      <a:solidFill>
                        <a:schemeClr val="tx1"/>
                      </a:solidFill>
                      <a:prstDash val="dash"/>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noFill/>
                  </a:tcPr>
                </a:tc>
                <a:extLst>
                  <a:ext uri="{0D108BD9-81ED-4DB2-BD59-A6C34878D82A}">
                    <a16:rowId xmlns:a16="http://schemas.microsoft.com/office/drawing/2014/main" val="2544010739"/>
                  </a:ext>
                </a:extLst>
              </a:tr>
              <a:tr h="11271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200" kern="1200" dirty="0">
                          <a:solidFill>
                            <a:schemeClr val="tx1"/>
                          </a:solidFill>
                          <a:latin typeface="+mn-lt"/>
                          <a:ea typeface="+mn-ea"/>
                          <a:cs typeface="+mn-cs"/>
                        </a:rPr>
                        <a:t>Evaluer</a:t>
                      </a:r>
                      <a:r>
                        <a:rPr lang="fr-FR" sz="1200" kern="1200" baseline="0" dirty="0">
                          <a:solidFill>
                            <a:schemeClr val="tx1"/>
                          </a:solidFill>
                          <a:latin typeface="+mn-lt"/>
                          <a:ea typeface="+mn-ea"/>
                          <a:cs typeface="+mn-cs"/>
                        </a:rPr>
                        <a:t> le dispositif d’expérimentation IA</a:t>
                      </a:r>
                      <a:endParaRPr lang="fr-FR" sz="1200" kern="1200" dirty="0">
                        <a:solidFill>
                          <a:schemeClr val="tx1"/>
                        </a:solidFill>
                        <a:latin typeface="+mn-lt"/>
                        <a:ea typeface="+mn-ea"/>
                        <a:cs typeface="+mn-cs"/>
                      </a:endParaRPr>
                    </a:p>
                  </a:txBody>
                  <a:tcPr anchor="ctr">
                    <a:lnL w="6350" cap="flat" cmpd="sng" algn="ctr">
                      <a:solidFill>
                        <a:schemeClr val="tx1"/>
                      </a:solidFill>
                      <a:prstDash val="dash"/>
                      <a:round/>
                      <a:headEnd type="none" w="med" len="med"/>
                      <a:tailEnd type="none" w="med" len="med"/>
                    </a:lnL>
                    <a:lnR w="6350" cap="flat" cmpd="sng" algn="ctr">
                      <a:solidFill>
                        <a:schemeClr val="tx1"/>
                      </a:solidFill>
                      <a:prstDash val="dash"/>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solidFill>
                      <a:schemeClr val="accent4">
                        <a:lumMod val="40000"/>
                        <a:lumOff val="60000"/>
                      </a:schemeClr>
                    </a:solidFill>
                  </a:tcPr>
                </a:tc>
                <a:tc>
                  <a:txBody>
                    <a:bodyPr/>
                    <a:lstStyle/>
                    <a:p>
                      <a:endParaRPr lang="fr-FR" dirty="0">
                        <a:solidFill>
                          <a:schemeClr val="tx1"/>
                        </a:solidFill>
                      </a:endParaRPr>
                    </a:p>
                  </a:txBody>
                  <a:tcPr>
                    <a:lnL w="6350" cap="flat" cmpd="sng" algn="ctr">
                      <a:solidFill>
                        <a:schemeClr val="tx1"/>
                      </a:solidFill>
                      <a:prstDash val="dash"/>
                      <a:round/>
                      <a:headEnd type="none" w="med" len="med"/>
                      <a:tailEnd type="none" w="med" len="med"/>
                    </a:lnL>
                    <a:lnR w="6350" cap="flat" cmpd="sng" algn="ctr">
                      <a:solidFill>
                        <a:schemeClr val="tx1"/>
                      </a:solidFill>
                      <a:prstDash val="dash"/>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noFill/>
                  </a:tcPr>
                </a:tc>
                <a:tc>
                  <a:txBody>
                    <a:bodyPr/>
                    <a:lstStyle/>
                    <a:p>
                      <a:endParaRPr lang="fr-FR" dirty="0">
                        <a:solidFill>
                          <a:schemeClr val="tx1"/>
                        </a:solidFill>
                      </a:endParaRPr>
                    </a:p>
                  </a:txBody>
                  <a:tcPr>
                    <a:lnL w="6350" cap="flat" cmpd="sng" algn="ctr">
                      <a:solidFill>
                        <a:schemeClr val="tx1"/>
                      </a:solidFill>
                      <a:prstDash val="dash"/>
                      <a:round/>
                      <a:headEnd type="none" w="med" len="med"/>
                      <a:tailEnd type="none" w="med" len="med"/>
                    </a:lnL>
                    <a:lnR w="6350" cap="flat" cmpd="sng" algn="ctr">
                      <a:solidFill>
                        <a:schemeClr val="tx1"/>
                      </a:solidFill>
                      <a:prstDash val="dash"/>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noFill/>
                  </a:tcPr>
                </a:tc>
                <a:tc>
                  <a:txBody>
                    <a:bodyPr/>
                    <a:lstStyle/>
                    <a:p>
                      <a:endParaRPr lang="fr-FR" dirty="0">
                        <a:solidFill>
                          <a:schemeClr val="tx1"/>
                        </a:solidFill>
                      </a:endParaRPr>
                    </a:p>
                  </a:txBody>
                  <a:tcPr>
                    <a:lnL w="6350" cap="flat" cmpd="sng" algn="ctr">
                      <a:solidFill>
                        <a:schemeClr val="tx1"/>
                      </a:solidFill>
                      <a:prstDash val="dash"/>
                      <a:round/>
                      <a:headEnd type="none" w="med" len="med"/>
                      <a:tailEnd type="none" w="med" len="med"/>
                    </a:lnL>
                    <a:lnR w="6350" cap="flat" cmpd="sng" algn="ctr">
                      <a:solidFill>
                        <a:schemeClr val="tx1"/>
                      </a:solidFill>
                      <a:prstDash val="dash"/>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noFill/>
                  </a:tcPr>
                </a:tc>
                <a:tc>
                  <a:txBody>
                    <a:bodyPr/>
                    <a:lstStyle/>
                    <a:p>
                      <a:endParaRPr lang="fr-FR" dirty="0">
                        <a:solidFill>
                          <a:schemeClr val="tx1"/>
                        </a:solidFill>
                      </a:endParaRPr>
                    </a:p>
                  </a:txBody>
                  <a:tcPr>
                    <a:lnL w="6350" cap="flat" cmpd="sng" algn="ctr">
                      <a:solidFill>
                        <a:schemeClr val="tx1"/>
                      </a:solidFill>
                      <a:prstDash val="dash"/>
                      <a:round/>
                      <a:headEnd type="none" w="med" len="med"/>
                      <a:tailEnd type="none" w="med" len="med"/>
                    </a:lnL>
                    <a:lnR w="6350" cap="flat" cmpd="sng" algn="ctr">
                      <a:solidFill>
                        <a:schemeClr val="tx1"/>
                      </a:solidFill>
                      <a:prstDash val="dash"/>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noFill/>
                  </a:tcPr>
                </a:tc>
                <a:tc>
                  <a:txBody>
                    <a:bodyPr/>
                    <a:lstStyle/>
                    <a:p>
                      <a:endParaRPr lang="fr-FR" dirty="0">
                        <a:solidFill>
                          <a:schemeClr val="tx1"/>
                        </a:solidFill>
                      </a:endParaRPr>
                    </a:p>
                  </a:txBody>
                  <a:tcPr>
                    <a:lnL w="6350" cap="flat" cmpd="sng" algn="ctr">
                      <a:solidFill>
                        <a:schemeClr val="tx1"/>
                      </a:solidFill>
                      <a:prstDash val="dash"/>
                      <a:round/>
                      <a:headEnd type="none" w="med" len="med"/>
                      <a:tailEnd type="none" w="med" len="med"/>
                    </a:lnL>
                    <a:lnR w="6350" cap="flat" cmpd="sng" algn="ctr">
                      <a:solidFill>
                        <a:schemeClr val="tx1"/>
                      </a:solidFill>
                      <a:prstDash val="dash"/>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noFill/>
                  </a:tcPr>
                </a:tc>
                <a:tc>
                  <a:txBody>
                    <a:bodyPr/>
                    <a:lstStyle/>
                    <a:p>
                      <a:endParaRPr lang="fr-FR" dirty="0">
                        <a:solidFill>
                          <a:schemeClr val="tx1"/>
                        </a:solidFill>
                      </a:endParaRPr>
                    </a:p>
                  </a:txBody>
                  <a:tcPr>
                    <a:lnL w="6350" cap="flat" cmpd="sng" algn="ctr">
                      <a:solidFill>
                        <a:schemeClr val="tx1"/>
                      </a:solidFill>
                      <a:prstDash val="dash"/>
                      <a:round/>
                      <a:headEnd type="none" w="med" len="med"/>
                      <a:tailEnd type="none" w="med" len="med"/>
                    </a:lnL>
                    <a:lnR w="6350" cap="flat" cmpd="sng" algn="ctr">
                      <a:solidFill>
                        <a:schemeClr val="tx1"/>
                      </a:solidFill>
                      <a:prstDash val="dash"/>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noFill/>
                  </a:tcPr>
                </a:tc>
                <a:tc>
                  <a:txBody>
                    <a:bodyPr/>
                    <a:lstStyle/>
                    <a:p>
                      <a:endParaRPr lang="fr-FR" dirty="0">
                        <a:solidFill>
                          <a:schemeClr val="tx1"/>
                        </a:solidFill>
                      </a:endParaRPr>
                    </a:p>
                  </a:txBody>
                  <a:tcPr>
                    <a:lnL w="6350" cap="flat" cmpd="sng" algn="ctr">
                      <a:solidFill>
                        <a:schemeClr val="tx1"/>
                      </a:solidFill>
                      <a:prstDash val="dash"/>
                      <a:round/>
                      <a:headEnd type="none" w="med" len="med"/>
                      <a:tailEnd type="none" w="med" len="med"/>
                    </a:lnL>
                    <a:lnR w="6350" cap="flat" cmpd="sng" algn="ctr">
                      <a:solidFill>
                        <a:schemeClr val="tx1"/>
                      </a:solidFill>
                      <a:prstDash val="dash"/>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noFill/>
                  </a:tcPr>
                </a:tc>
                <a:tc>
                  <a:txBody>
                    <a:bodyPr/>
                    <a:lstStyle/>
                    <a:p>
                      <a:endParaRPr lang="fr-FR" dirty="0">
                        <a:solidFill>
                          <a:schemeClr val="tx1"/>
                        </a:solidFill>
                      </a:endParaRPr>
                    </a:p>
                  </a:txBody>
                  <a:tcPr>
                    <a:lnL w="6350" cap="flat" cmpd="sng" algn="ctr">
                      <a:solidFill>
                        <a:schemeClr val="tx1"/>
                      </a:solidFill>
                      <a:prstDash val="dash"/>
                      <a:round/>
                      <a:headEnd type="none" w="med" len="med"/>
                      <a:tailEnd type="none" w="med" len="med"/>
                    </a:lnL>
                    <a:lnR w="6350" cap="flat" cmpd="sng" algn="ctr">
                      <a:solidFill>
                        <a:schemeClr val="tx1"/>
                      </a:solidFill>
                      <a:prstDash val="dash"/>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noFill/>
                  </a:tcPr>
                </a:tc>
                <a:tc>
                  <a:txBody>
                    <a:bodyPr/>
                    <a:lstStyle/>
                    <a:p>
                      <a:endParaRPr lang="fr-FR" dirty="0">
                        <a:solidFill>
                          <a:schemeClr val="tx1"/>
                        </a:solidFill>
                      </a:endParaRPr>
                    </a:p>
                  </a:txBody>
                  <a:tcPr>
                    <a:lnL w="6350" cap="flat" cmpd="sng" algn="ctr">
                      <a:solidFill>
                        <a:schemeClr val="tx1"/>
                      </a:solidFill>
                      <a:prstDash val="dash"/>
                      <a:round/>
                      <a:headEnd type="none" w="med" len="med"/>
                      <a:tailEnd type="none" w="med" len="med"/>
                    </a:lnL>
                    <a:lnR w="6350" cap="flat" cmpd="sng" algn="ctr">
                      <a:solidFill>
                        <a:schemeClr val="tx1"/>
                      </a:solidFill>
                      <a:prstDash val="dash"/>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noFill/>
                  </a:tcPr>
                </a:tc>
                <a:tc>
                  <a:txBody>
                    <a:bodyPr/>
                    <a:lstStyle/>
                    <a:p>
                      <a:endParaRPr lang="fr-FR" dirty="0">
                        <a:solidFill>
                          <a:schemeClr val="tx1"/>
                        </a:solidFill>
                      </a:endParaRPr>
                    </a:p>
                  </a:txBody>
                  <a:tcPr>
                    <a:lnL w="6350" cap="flat" cmpd="sng" algn="ctr">
                      <a:solidFill>
                        <a:schemeClr val="tx1"/>
                      </a:solidFill>
                      <a:prstDash val="dash"/>
                      <a:round/>
                      <a:headEnd type="none" w="med" len="med"/>
                      <a:tailEnd type="none" w="med" len="med"/>
                    </a:lnL>
                    <a:lnR w="6350" cap="flat" cmpd="sng" algn="ctr">
                      <a:solidFill>
                        <a:schemeClr val="tx1"/>
                      </a:solidFill>
                      <a:prstDash val="dash"/>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noFill/>
                  </a:tcPr>
                </a:tc>
                <a:tc>
                  <a:txBody>
                    <a:bodyPr/>
                    <a:lstStyle/>
                    <a:p>
                      <a:endParaRPr lang="fr-FR" dirty="0">
                        <a:solidFill>
                          <a:schemeClr val="tx1"/>
                        </a:solidFill>
                      </a:endParaRPr>
                    </a:p>
                  </a:txBody>
                  <a:tcPr>
                    <a:lnL w="6350" cap="flat" cmpd="sng" algn="ctr">
                      <a:solidFill>
                        <a:schemeClr val="tx1"/>
                      </a:solidFill>
                      <a:prstDash val="dash"/>
                      <a:round/>
                      <a:headEnd type="none" w="med" len="med"/>
                      <a:tailEnd type="none" w="med" len="med"/>
                    </a:lnL>
                    <a:lnR w="6350" cap="flat" cmpd="sng" algn="ctr">
                      <a:solidFill>
                        <a:schemeClr val="tx1"/>
                      </a:solidFill>
                      <a:prstDash val="dash"/>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noFill/>
                  </a:tcPr>
                </a:tc>
                <a:tc>
                  <a:txBody>
                    <a:bodyPr/>
                    <a:lstStyle/>
                    <a:p>
                      <a:endParaRPr lang="fr-FR" dirty="0">
                        <a:solidFill>
                          <a:schemeClr val="tx1"/>
                        </a:solidFill>
                      </a:endParaRPr>
                    </a:p>
                  </a:txBody>
                  <a:tcPr>
                    <a:lnL w="6350" cap="flat" cmpd="sng" algn="ctr">
                      <a:solidFill>
                        <a:schemeClr val="tx1"/>
                      </a:solidFill>
                      <a:prstDash val="dash"/>
                      <a:round/>
                      <a:headEnd type="none" w="med" len="med"/>
                      <a:tailEnd type="none" w="med" len="med"/>
                    </a:lnL>
                    <a:lnR w="6350" cap="flat" cmpd="sng" algn="ctr">
                      <a:solidFill>
                        <a:schemeClr val="tx1"/>
                      </a:solidFill>
                      <a:prstDash val="dash"/>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noFill/>
                  </a:tcPr>
                </a:tc>
                <a:extLst>
                  <a:ext uri="{0D108BD9-81ED-4DB2-BD59-A6C34878D82A}">
                    <a16:rowId xmlns:a16="http://schemas.microsoft.com/office/drawing/2014/main" val="2151167307"/>
                  </a:ext>
                </a:extLst>
              </a:tr>
              <a:tr h="59706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200" kern="1200" dirty="0">
                          <a:solidFill>
                            <a:schemeClr val="tx1"/>
                          </a:solidFill>
                          <a:latin typeface="+mn-lt"/>
                          <a:ea typeface="+mn-ea"/>
                          <a:cs typeface="+mn-cs"/>
                        </a:rPr>
                        <a:t>Déployer</a:t>
                      </a:r>
                      <a:r>
                        <a:rPr lang="fr-FR" sz="1200" kern="1200" baseline="0" dirty="0">
                          <a:solidFill>
                            <a:schemeClr val="tx1"/>
                          </a:solidFill>
                          <a:latin typeface="+mn-lt"/>
                          <a:ea typeface="+mn-ea"/>
                          <a:cs typeface="+mn-cs"/>
                        </a:rPr>
                        <a:t> le plan de formation à tous les personnels</a:t>
                      </a:r>
                      <a:endParaRPr lang="fr-FR" sz="1200" kern="1200" dirty="0">
                        <a:solidFill>
                          <a:schemeClr val="tx1"/>
                        </a:solidFill>
                        <a:latin typeface="+mn-lt"/>
                        <a:ea typeface="+mn-ea"/>
                        <a:cs typeface="+mn-cs"/>
                      </a:endParaRPr>
                    </a:p>
                  </a:txBody>
                  <a:tcPr anchor="ctr">
                    <a:lnL w="6350" cap="flat" cmpd="sng" algn="ctr">
                      <a:solidFill>
                        <a:schemeClr val="tx1"/>
                      </a:solidFill>
                      <a:prstDash val="dash"/>
                      <a:round/>
                      <a:headEnd type="none" w="med" len="med"/>
                      <a:tailEnd type="none" w="med" len="med"/>
                    </a:lnL>
                    <a:lnR w="6350" cap="flat" cmpd="sng" algn="ctr">
                      <a:solidFill>
                        <a:schemeClr val="tx1"/>
                      </a:solidFill>
                      <a:prstDash val="dash"/>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solidFill>
                      <a:srgbClr val="FFD500"/>
                    </a:solidFill>
                  </a:tcPr>
                </a:tc>
                <a:tc>
                  <a:txBody>
                    <a:bodyPr/>
                    <a:lstStyle/>
                    <a:p>
                      <a:endParaRPr lang="fr-FR" dirty="0">
                        <a:solidFill>
                          <a:schemeClr val="tx1"/>
                        </a:solidFill>
                      </a:endParaRPr>
                    </a:p>
                  </a:txBody>
                  <a:tcPr>
                    <a:lnL w="6350" cap="flat" cmpd="sng" algn="ctr">
                      <a:solidFill>
                        <a:schemeClr val="tx1"/>
                      </a:solidFill>
                      <a:prstDash val="dash"/>
                      <a:round/>
                      <a:headEnd type="none" w="med" len="med"/>
                      <a:tailEnd type="none" w="med" len="med"/>
                    </a:lnL>
                    <a:lnR w="6350" cap="flat" cmpd="sng" algn="ctr">
                      <a:solidFill>
                        <a:schemeClr val="tx1"/>
                      </a:solidFill>
                      <a:prstDash val="dash"/>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noFill/>
                  </a:tcPr>
                </a:tc>
                <a:tc>
                  <a:txBody>
                    <a:bodyPr/>
                    <a:lstStyle/>
                    <a:p>
                      <a:endParaRPr lang="fr-FR" dirty="0">
                        <a:solidFill>
                          <a:schemeClr val="tx1"/>
                        </a:solidFill>
                      </a:endParaRPr>
                    </a:p>
                  </a:txBody>
                  <a:tcPr>
                    <a:lnL w="6350" cap="flat" cmpd="sng" algn="ctr">
                      <a:solidFill>
                        <a:schemeClr val="tx1"/>
                      </a:solidFill>
                      <a:prstDash val="dash"/>
                      <a:round/>
                      <a:headEnd type="none" w="med" len="med"/>
                      <a:tailEnd type="none" w="med" len="med"/>
                    </a:lnL>
                    <a:lnR w="6350" cap="flat" cmpd="sng" algn="ctr">
                      <a:solidFill>
                        <a:schemeClr val="tx1"/>
                      </a:solidFill>
                      <a:prstDash val="dash"/>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noFill/>
                  </a:tcPr>
                </a:tc>
                <a:tc>
                  <a:txBody>
                    <a:bodyPr/>
                    <a:lstStyle/>
                    <a:p>
                      <a:endParaRPr lang="fr-FR" dirty="0">
                        <a:solidFill>
                          <a:schemeClr val="tx1"/>
                        </a:solidFill>
                      </a:endParaRPr>
                    </a:p>
                  </a:txBody>
                  <a:tcPr>
                    <a:lnL w="6350" cap="flat" cmpd="sng" algn="ctr">
                      <a:solidFill>
                        <a:schemeClr val="tx1"/>
                      </a:solidFill>
                      <a:prstDash val="dash"/>
                      <a:round/>
                      <a:headEnd type="none" w="med" len="med"/>
                      <a:tailEnd type="none" w="med" len="med"/>
                    </a:lnL>
                    <a:lnR w="6350" cap="flat" cmpd="sng" algn="ctr">
                      <a:solidFill>
                        <a:schemeClr val="tx1"/>
                      </a:solidFill>
                      <a:prstDash val="dash"/>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noFill/>
                  </a:tcPr>
                </a:tc>
                <a:tc>
                  <a:txBody>
                    <a:bodyPr/>
                    <a:lstStyle/>
                    <a:p>
                      <a:endParaRPr lang="fr-FR" dirty="0">
                        <a:solidFill>
                          <a:schemeClr val="tx1"/>
                        </a:solidFill>
                      </a:endParaRPr>
                    </a:p>
                  </a:txBody>
                  <a:tcPr>
                    <a:lnL w="6350" cap="flat" cmpd="sng" algn="ctr">
                      <a:solidFill>
                        <a:schemeClr val="tx1"/>
                      </a:solidFill>
                      <a:prstDash val="dash"/>
                      <a:round/>
                      <a:headEnd type="none" w="med" len="med"/>
                      <a:tailEnd type="none" w="med" len="med"/>
                    </a:lnL>
                    <a:lnR w="6350" cap="flat" cmpd="sng" algn="ctr">
                      <a:solidFill>
                        <a:schemeClr val="tx1"/>
                      </a:solidFill>
                      <a:prstDash val="dash"/>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noFill/>
                  </a:tcPr>
                </a:tc>
                <a:tc>
                  <a:txBody>
                    <a:bodyPr/>
                    <a:lstStyle/>
                    <a:p>
                      <a:endParaRPr lang="fr-FR" dirty="0">
                        <a:solidFill>
                          <a:schemeClr val="tx1"/>
                        </a:solidFill>
                      </a:endParaRPr>
                    </a:p>
                  </a:txBody>
                  <a:tcPr>
                    <a:lnL w="6350" cap="flat" cmpd="sng" algn="ctr">
                      <a:solidFill>
                        <a:schemeClr val="tx1"/>
                      </a:solidFill>
                      <a:prstDash val="dash"/>
                      <a:round/>
                      <a:headEnd type="none" w="med" len="med"/>
                      <a:tailEnd type="none" w="med" len="med"/>
                    </a:lnL>
                    <a:lnR w="6350" cap="flat" cmpd="sng" algn="ctr">
                      <a:solidFill>
                        <a:schemeClr val="tx1"/>
                      </a:solidFill>
                      <a:prstDash val="dash"/>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noFill/>
                  </a:tcPr>
                </a:tc>
                <a:tc>
                  <a:txBody>
                    <a:bodyPr/>
                    <a:lstStyle/>
                    <a:p>
                      <a:endParaRPr lang="fr-FR" dirty="0">
                        <a:solidFill>
                          <a:schemeClr val="tx1"/>
                        </a:solidFill>
                      </a:endParaRPr>
                    </a:p>
                  </a:txBody>
                  <a:tcPr>
                    <a:lnL w="6350" cap="flat" cmpd="sng" algn="ctr">
                      <a:solidFill>
                        <a:schemeClr val="tx1"/>
                      </a:solidFill>
                      <a:prstDash val="dash"/>
                      <a:round/>
                      <a:headEnd type="none" w="med" len="med"/>
                      <a:tailEnd type="none" w="med" len="med"/>
                    </a:lnL>
                    <a:lnR w="6350" cap="flat" cmpd="sng" algn="ctr">
                      <a:solidFill>
                        <a:schemeClr val="tx1"/>
                      </a:solidFill>
                      <a:prstDash val="dash"/>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noFill/>
                  </a:tcPr>
                </a:tc>
                <a:tc>
                  <a:txBody>
                    <a:bodyPr/>
                    <a:lstStyle/>
                    <a:p>
                      <a:endParaRPr lang="fr-FR" dirty="0">
                        <a:solidFill>
                          <a:schemeClr val="tx1"/>
                        </a:solidFill>
                      </a:endParaRPr>
                    </a:p>
                  </a:txBody>
                  <a:tcPr>
                    <a:lnL w="6350" cap="flat" cmpd="sng" algn="ctr">
                      <a:solidFill>
                        <a:schemeClr val="tx1"/>
                      </a:solidFill>
                      <a:prstDash val="dash"/>
                      <a:round/>
                      <a:headEnd type="none" w="med" len="med"/>
                      <a:tailEnd type="none" w="med" len="med"/>
                    </a:lnL>
                    <a:lnR w="6350" cap="flat" cmpd="sng" algn="ctr">
                      <a:solidFill>
                        <a:schemeClr val="tx1"/>
                      </a:solidFill>
                      <a:prstDash val="dash"/>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noFill/>
                  </a:tcPr>
                </a:tc>
                <a:tc>
                  <a:txBody>
                    <a:bodyPr/>
                    <a:lstStyle/>
                    <a:p>
                      <a:endParaRPr lang="fr-FR" dirty="0">
                        <a:solidFill>
                          <a:schemeClr val="tx1"/>
                        </a:solidFill>
                      </a:endParaRPr>
                    </a:p>
                  </a:txBody>
                  <a:tcPr>
                    <a:lnL w="6350" cap="flat" cmpd="sng" algn="ctr">
                      <a:solidFill>
                        <a:schemeClr val="tx1"/>
                      </a:solidFill>
                      <a:prstDash val="dash"/>
                      <a:round/>
                      <a:headEnd type="none" w="med" len="med"/>
                      <a:tailEnd type="none" w="med" len="med"/>
                    </a:lnL>
                    <a:lnR w="6350" cap="flat" cmpd="sng" algn="ctr">
                      <a:solidFill>
                        <a:schemeClr val="tx1"/>
                      </a:solidFill>
                      <a:prstDash val="dash"/>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noFill/>
                  </a:tcPr>
                </a:tc>
                <a:tc>
                  <a:txBody>
                    <a:bodyPr/>
                    <a:lstStyle/>
                    <a:p>
                      <a:endParaRPr lang="fr-FR" dirty="0">
                        <a:solidFill>
                          <a:schemeClr val="tx1"/>
                        </a:solidFill>
                      </a:endParaRPr>
                    </a:p>
                  </a:txBody>
                  <a:tcPr>
                    <a:lnL w="6350" cap="flat" cmpd="sng" algn="ctr">
                      <a:solidFill>
                        <a:schemeClr val="tx1"/>
                      </a:solidFill>
                      <a:prstDash val="dash"/>
                      <a:round/>
                      <a:headEnd type="none" w="med" len="med"/>
                      <a:tailEnd type="none" w="med" len="med"/>
                    </a:lnL>
                    <a:lnR w="6350" cap="flat" cmpd="sng" algn="ctr">
                      <a:solidFill>
                        <a:schemeClr val="tx1"/>
                      </a:solidFill>
                      <a:prstDash val="dash"/>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noFill/>
                  </a:tcPr>
                </a:tc>
                <a:tc>
                  <a:txBody>
                    <a:bodyPr/>
                    <a:lstStyle/>
                    <a:p>
                      <a:endParaRPr lang="fr-FR" dirty="0">
                        <a:solidFill>
                          <a:schemeClr val="tx1"/>
                        </a:solidFill>
                      </a:endParaRPr>
                    </a:p>
                  </a:txBody>
                  <a:tcPr>
                    <a:lnL w="6350" cap="flat" cmpd="sng" algn="ctr">
                      <a:solidFill>
                        <a:schemeClr val="tx1"/>
                      </a:solidFill>
                      <a:prstDash val="dash"/>
                      <a:round/>
                      <a:headEnd type="none" w="med" len="med"/>
                      <a:tailEnd type="none" w="med" len="med"/>
                    </a:lnL>
                    <a:lnR w="6350" cap="flat" cmpd="sng" algn="ctr">
                      <a:solidFill>
                        <a:schemeClr val="tx1"/>
                      </a:solidFill>
                      <a:prstDash val="dash"/>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noFill/>
                  </a:tcPr>
                </a:tc>
                <a:tc>
                  <a:txBody>
                    <a:bodyPr/>
                    <a:lstStyle/>
                    <a:p>
                      <a:endParaRPr lang="fr-FR" dirty="0">
                        <a:solidFill>
                          <a:schemeClr val="tx1"/>
                        </a:solidFill>
                      </a:endParaRPr>
                    </a:p>
                  </a:txBody>
                  <a:tcPr>
                    <a:lnL w="6350" cap="flat" cmpd="sng" algn="ctr">
                      <a:solidFill>
                        <a:schemeClr val="tx1"/>
                      </a:solidFill>
                      <a:prstDash val="dash"/>
                      <a:round/>
                      <a:headEnd type="none" w="med" len="med"/>
                      <a:tailEnd type="none" w="med" len="med"/>
                    </a:lnL>
                    <a:lnR w="6350" cap="flat" cmpd="sng" algn="ctr">
                      <a:solidFill>
                        <a:schemeClr val="tx1"/>
                      </a:solidFill>
                      <a:prstDash val="dash"/>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noFill/>
                  </a:tcPr>
                </a:tc>
                <a:tc>
                  <a:txBody>
                    <a:bodyPr/>
                    <a:lstStyle/>
                    <a:p>
                      <a:endParaRPr lang="fr-FR" dirty="0">
                        <a:solidFill>
                          <a:schemeClr val="tx1"/>
                        </a:solidFill>
                      </a:endParaRPr>
                    </a:p>
                  </a:txBody>
                  <a:tcPr>
                    <a:lnL w="6350" cap="flat" cmpd="sng" algn="ctr">
                      <a:solidFill>
                        <a:schemeClr val="tx1"/>
                      </a:solidFill>
                      <a:prstDash val="dash"/>
                      <a:round/>
                      <a:headEnd type="none" w="med" len="med"/>
                      <a:tailEnd type="none" w="med" len="med"/>
                    </a:lnL>
                    <a:lnR w="6350" cap="flat" cmpd="sng" algn="ctr">
                      <a:solidFill>
                        <a:schemeClr val="tx1"/>
                      </a:solidFill>
                      <a:prstDash val="dash"/>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noFill/>
                  </a:tcPr>
                </a:tc>
                <a:extLst>
                  <a:ext uri="{0D108BD9-81ED-4DB2-BD59-A6C34878D82A}">
                    <a16:rowId xmlns:a16="http://schemas.microsoft.com/office/drawing/2014/main" val="690736957"/>
                  </a:ext>
                </a:extLst>
              </a:tr>
            </a:tbl>
          </a:graphicData>
        </a:graphic>
      </p:graphicFrame>
      <p:sp>
        <p:nvSpPr>
          <p:cNvPr id="25" name="Rectangle 24">
            <a:extLst>
              <a:ext uri="{FF2B5EF4-FFF2-40B4-BE49-F238E27FC236}">
                <a16:creationId xmlns:a16="http://schemas.microsoft.com/office/drawing/2014/main" id="{324D0AD1-FDB6-4290-A0AE-A7B69E68DB2E}"/>
              </a:ext>
            </a:extLst>
          </p:cNvPr>
          <p:cNvSpPr/>
          <p:nvPr/>
        </p:nvSpPr>
        <p:spPr>
          <a:xfrm>
            <a:off x="4179042" y="3802424"/>
            <a:ext cx="5576297" cy="237879"/>
          </a:xfrm>
          <a:prstGeom prst="rect">
            <a:avLst/>
          </a:prstGeom>
          <a:solidFill>
            <a:schemeClr val="accent3">
              <a:lumMod val="60000"/>
              <a:lumOff val="40000"/>
            </a:schemeClr>
          </a:solidFill>
          <a:ln w="28575" cap="flat" cmpd="sng" algn="ctr">
            <a:noFill/>
            <a:prstDash val="solid"/>
          </a:ln>
          <a:effectLst>
            <a:outerShdw blurRad="50800" dist="38100" dir="2700000" algn="tl" rotWithShape="0">
              <a:prstClr val="black">
                <a:alpha val="23000"/>
              </a:prstClr>
            </a:outerShdw>
          </a:effectLst>
        </p:spPr>
        <p:txBody>
          <a:bodyPr lIns="36000" tIns="0" rIns="0" bIns="0" rtlCol="0" anchor="ctr"/>
          <a:lstStyle/>
          <a:p>
            <a:pPr algn="ctr"/>
            <a:endParaRPr lang="fr-FR" sz="1200" kern="0" dirty="0">
              <a:latin typeface="Calibri"/>
            </a:endParaRPr>
          </a:p>
        </p:txBody>
      </p:sp>
      <p:sp>
        <p:nvSpPr>
          <p:cNvPr id="28" name="Titre 27">
            <a:extLst>
              <a:ext uri="{FF2B5EF4-FFF2-40B4-BE49-F238E27FC236}">
                <a16:creationId xmlns:a16="http://schemas.microsoft.com/office/drawing/2014/main" id="{AE42B1C8-CF8A-4015-A70C-931AB9FCB72B}"/>
              </a:ext>
            </a:extLst>
          </p:cNvPr>
          <p:cNvSpPr>
            <a:spLocks noGrp="1"/>
          </p:cNvSpPr>
          <p:nvPr>
            <p:ph type="title"/>
          </p:nvPr>
        </p:nvSpPr>
        <p:spPr>
          <a:xfrm>
            <a:off x="0" y="3612"/>
            <a:ext cx="12192000" cy="629364"/>
          </a:xfrm>
        </p:spPr>
        <p:txBody>
          <a:bodyPr/>
          <a:lstStyle/>
          <a:p>
            <a:r>
              <a:rPr lang="fr-FR" dirty="0"/>
              <a:t>Macro Planning prévisionnel</a:t>
            </a:r>
          </a:p>
        </p:txBody>
      </p:sp>
      <p:sp>
        <p:nvSpPr>
          <p:cNvPr id="23" name="Espace réservé du numéro de diapositive 2">
            <a:extLst>
              <a:ext uri="{FF2B5EF4-FFF2-40B4-BE49-F238E27FC236}">
                <a16:creationId xmlns:a16="http://schemas.microsoft.com/office/drawing/2014/main" id="{54F9D867-69C4-4549-8880-668FA2B931C3}"/>
              </a:ext>
            </a:extLst>
          </p:cNvPr>
          <p:cNvSpPr>
            <a:spLocks noGrp="1"/>
          </p:cNvSpPr>
          <p:nvPr>
            <p:ph type="sldNum" sz="quarter" idx="4"/>
          </p:nvPr>
        </p:nvSpPr>
        <p:spPr>
          <a:xfrm>
            <a:off x="11567392" y="6952307"/>
            <a:ext cx="57728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4D1A8AF4-0310-4082-ACE7-3503E22EFE02}" type="slidenum">
              <a:rPr lang="fr-FR" smtClean="0"/>
              <a:pPr/>
              <a:t>15</a:t>
            </a:fld>
            <a:endParaRPr lang="fr-FR"/>
          </a:p>
        </p:txBody>
      </p:sp>
      <p:sp>
        <p:nvSpPr>
          <p:cNvPr id="44" name="Rectangle 43">
            <a:extLst>
              <a:ext uri="{FF2B5EF4-FFF2-40B4-BE49-F238E27FC236}">
                <a16:creationId xmlns:a16="http://schemas.microsoft.com/office/drawing/2014/main" id="{A6B1822B-9C6C-41DD-87EC-0282ED10B90C}"/>
              </a:ext>
            </a:extLst>
          </p:cNvPr>
          <p:cNvSpPr/>
          <p:nvPr/>
        </p:nvSpPr>
        <p:spPr>
          <a:xfrm>
            <a:off x="8230946" y="5824058"/>
            <a:ext cx="3176674" cy="199502"/>
          </a:xfrm>
          <a:prstGeom prst="rect">
            <a:avLst/>
          </a:prstGeom>
          <a:solidFill>
            <a:srgbClr val="FFE669"/>
          </a:solidFill>
          <a:ln w="28575" cap="flat" cmpd="sng" algn="ctr">
            <a:noFill/>
            <a:prstDash val="solid"/>
          </a:ln>
          <a:effectLst>
            <a:outerShdw blurRad="50800" dist="38100" dir="2700000" algn="tl" rotWithShape="0">
              <a:prstClr val="black">
                <a:alpha val="23000"/>
              </a:prstClr>
            </a:outerShdw>
          </a:effectLst>
        </p:spPr>
        <p:txBody>
          <a:bodyPr lIns="36000" tIns="0" rIns="0" bIns="0" rtlCol="0" anchor="ctr"/>
          <a:lstStyle/>
          <a:p>
            <a:pPr algn="ctr"/>
            <a:endParaRPr lang="fr-FR" sz="1200" kern="0" dirty="0"/>
          </a:p>
        </p:txBody>
      </p:sp>
      <p:sp>
        <p:nvSpPr>
          <p:cNvPr id="31" name="ZoneTexte 30"/>
          <p:cNvSpPr txBox="1"/>
          <p:nvPr/>
        </p:nvSpPr>
        <p:spPr>
          <a:xfrm>
            <a:off x="1586754" y="751963"/>
            <a:ext cx="652743" cy="369332"/>
          </a:xfrm>
          <a:prstGeom prst="rect">
            <a:avLst/>
          </a:prstGeom>
          <a:noFill/>
        </p:spPr>
        <p:txBody>
          <a:bodyPr wrap="none" rtlCol="0">
            <a:spAutoFit/>
          </a:bodyPr>
          <a:lstStyle/>
          <a:p>
            <a:r>
              <a:rPr lang="fr-FR" dirty="0"/>
              <a:t>2026</a:t>
            </a:r>
          </a:p>
        </p:txBody>
      </p:sp>
      <p:sp>
        <p:nvSpPr>
          <p:cNvPr id="58" name="Rectangle 105">
            <a:extLst>
              <a:ext uri="{FF2B5EF4-FFF2-40B4-BE49-F238E27FC236}">
                <a16:creationId xmlns:a16="http://schemas.microsoft.com/office/drawing/2014/main" id="{593FF1C7-5C69-4733-8424-8FEA50F0D4B6}"/>
              </a:ext>
            </a:extLst>
          </p:cNvPr>
          <p:cNvSpPr>
            <a:spLocks noChangeArrowheads="1"/>
          </p:cNvSpPr>
          <p:nvPr/>
        </p:nvSpPr>
        <p:spPr bwMode="auto">
          <a:xfrm rot="2618478">
            <a:off x="10796374" y="5142809"/>
            <a:ext cx="144000" cy="144000"/>
          </a:xfrm>
          <a:prstGeom prst="rect">
            <a:avLst/>
          </a:prstGeom>
          <a:solidFill>
            <a:schemeClr val="accent4">
              <a:lumMod val="60000"/>
              <a:lumOff val="40000"/>
            </a:schemeClr>
          </a:solidFill>
          <a:ln w="28575" cap="flat" cmpd="sng" algn="ctr">
            <a:noFill/>
            <a:prstDash val="solid"/>
          </a:ln>
          <a:effectLst>
            <a:outerShdw blurRad="50800" dist="38100" dir="2700000" algn="tl" rotWithShape="0">
              <a:prstClr val="black">
                <a:alpha val="23000"/>
              </a:prstClr>
            </a:outerShdw>
          </a:effectLst>
        </p:spPr>
        <p:txBody>
          <a:bodyPr lIns="36000" tIns="0" rIns="0" bIns="0" rtlCol="0" anchor="ctr"/>
          <a:lstStyle/>
          <a:p>
            <a:pPr algn="ctr"/>
            <a:endParaRPr lang="fr-FR" sz="1200" kern="0" dirty="0"/>
          </a:p>
        </p:txBody>
      </p:sp>
      <p:sp>
        <p:nvSpPr>
          <p:cNvPr id="24" name="ZoneTexte 23">
            <a:extLst>
              <a:ext uri="{FF2B5EF4-FFF2-40B4-BE49-F238E27FC236}">
                <a16:creationId xmlns:a16="http://schemas.microsoft.com/office/drawing/2014/main" id="{D318DFA8-DA13-4FCB-8364-3C84DD578E50}"/>
              </a:ext>
            </a:extLst>
          </p:cNvPr>
          <p:cNvSpPr txBox="1"/>
          <p:nvPr/>
        </p:nvSpPr>
        <p:spPr>
          <a:xfrm>
            <a:off x="2793155" y="2957796"/>
            <a:ext cx="1922001" cy="276999"/>
          </a:xfrm>
          <a:prstGeom prst="rect">
            <a:avLst/>
          </a:prstGeom>
          <a:solidFill>
            <a:schemeClr val="bg1"/>
          </a:solidFill>
        </p:spPr>
        <p:txBody>
          <a:bodyPr wrap="none" rtlCol="0">
            <a:spAutoFit/>
          </a:bodyPr>
          <a:lstStyle/>
          <a:p>
            <a:r>
              <a:rPr lang="fr-FR" sz="1200" dirty="0"/>
              <a:t>16/02 Appel aux volontaires</a:t>
            </a:r>
          </a:p>
        </p:txBody>
      </p:sp>
      <p:sp>
        <p:nvSpPr>
          <p:cNvPr id="22" name="Rectangle 105">
            <a:extLst>
              <a:ext uri="{FF2B5EF4-FFF2-40B4-BE49-F238E27FC236}">
                <a16:creationId xmlns:a16="http://schemas.microsoft.com/office/drawing/2014/main" id="{F43D2B7B-B684-47D3-A3D6-F5E002C2FE6B}"/>
              </a:ext>
            </a:extLst>
          </p:cNvPr>
          <p:cNvSpPr>
            <a:spLocks noChangeArrowheads="1"/>
          </p:cNvSpPr>
          <p:nvPr/>
        </p:nvSpPr>
        <p:spPr bwMode="auto">
          <a:xfrm rot="2618478">
            <a:off x="2651675" y="3029019"/>
            <a:ext cx="144000" cy="144000"/>
          </a:xfrm>
          <a:prstGeom prst="rect">
            <a:avLst/>
          </a:prstGeom>
          <a:solidFill>
            <a:schemeClr val="accent3">
              <a:lumMod val="60000"/>
              <a:lumOff val="40000"/>
            </a:schemeClr>
          </a:solidFill>
          <a:ln w="6350" cap="flat" cmpd="sng" algn="ctr">
            <a:noFill/>
            <a:prstDash val="solid"/>
            <a:round/>
            <a:headEnd type="none" w="med" len="med"/>
            <a:tailEnd type="none" w="med" len="med"/>
          </a:ln>
          <a:effectLst>
            <a:outerShdw blurRad="50800" dist="38100" dir="2700000" algn="tl" rotWithShape="0">
              <a:prstClr val="black">
                <a:alpha val="19000"/>
              </a:prstClr>
            </a:outerShdw>
          </a:effectLst>
        </p:spPr>
        <p:txBody>
          <a:bodyPr lIns="72000" tIns="0" rIns="0" bIns="0" anchor="ctr"/>
          <a:lstStyle/>
          <a:p>
            <a:pPr>
              <a:lnSpc>
                <a:spcPct val="120000"/>
              </a:lnSpc>
            </a:pPr>
            <a:endParaRPr lang="fr-FR" sz="900" kern="0" dirty="0">
              <a:solidFill>
                <a:sysClr val="window" lastClr="FFFFFF"/>
              </a:solidFill>
              <a:latin typeface="Arial" pitchFamily="34" charset="0"/>
            </a:endParaRPr>
          </a:p>
        </p:txBody>
      </p:sp>
      <p:sp>
        <p:nvSpPr>
          <p:cNvPr id="42" name="ZoneTexte 41">
            <a:extLst>
              <a:ext uri="{FF2B5EF4-FFF2-40B4-BE49-F238E27FC236}">
                <a16:creationId xmlns:a16="http://schemas.microsoft.com/office/drawing/2014/main" id="{D318DFA8-DA13-4FCB-8364-3C84DD578E50}"/>
              </a:ext>
            </a:extLst>
          </p:cNvPr>
          <p:cNvSpPr txBox="1"/>
          <p:nvPr/>
        </p:nvSpPr>
        <p:spPr>
          <a:xfrm>
            <a:off x="6282191" y="3484870"/>
            <a:ext cx="1472647" cy="276999"/>
          </a:xfrm>
          <a:prstGeom prst="rect">
            <a:avLst/>
          </a:prstGeom>
          <a:solidFill>
            <a:schemeClr val="bg1"/>
          </a:solidFill>
        </p:spPr>
        <p:txBody>
          <a:bodyPr wrap="none" rtlCol="0">
            <a:spAutoFit/>
          </a:bodyPr>
          <a:lstStyle/>
          <a:p>
            <a:r>
              <a:rPr lang="fr-FR" sz="1200" dirty="0"/>
              <a:t>Ateliers et utilisation</a:t>
            </a:r>
          </a:p>
        </p:txBody>
      </p:sp>
      <p:sp>
        <p:nvSpPr>
          <p:cNvPr id="43" name="ZoneTexte 42">
            <a:extLst>
              <a:ext uri="{FF2B5EF4-FFF2-40B4-BE49-F238E27FC236}">
                <a16:creationId xmlns:a16="http://schemas.microsoft.com/office/drawing/2014/main" id="{D318DFA8-DA13-4FCB-8364-3C84DD578E50}"/>
              </a:ext>
            </a:extLst>
          </p:cNvPr>
          <p:cNvSpPr txBox="1"/>
          <p:nvPr/>
        </p:nvSpPr>
        <p:spPr>
          <a:xfrm>
            <a:off x="10959404" y="5098489"/>
            <a:ext cx="492443" cy="276999"/>
          </a:xfrm>
          <a:prstGeom prst="rect">
            <a:avLst/>
          </a:prstGeom>
          <a:solidFill>
            <a:schemeClr val="bg1"/>
          </a:solidFill>
        </p:spPr>
        <p:txBody>
          <a:bodyPr wrap="none" rtlCol="0">
            <a:spAutoFit/>
          </a:bodyPr>
          <a:lstStyle/>
          <a:p>
            <a:r>
              <a:rPr lang="fr-FR" sz="1200" dirty="0"/>
              <a:t>Bilan</a:t>
            </a:r>
          </a:p>
        </p:txBody>
      </p:sp>
      <p:sp>
        <p:nvSpPr>
          <p:cNvPr id="49" name="Rectangle 105">
            <a:extLst>
              <a:ext uri="{FF2B5EF4-FFF2-40B4-BE49-F238E27FC236}">
                <a16:creationId xmlns:a16="http://schemas.microsoft.com/office/drawing/2014/main" id="{F43D2B7B-B684-47D3-A3D6-F5E002C2FE6B}"/>
              </a:ext>
            </a:extLst>
          </p:cNvPr>
          <p:cNvSpPr>
            <a:spLocks noChangeArrowheads="1"/>
          </p:cNvSpPr>
          <p:nvPr/>
        </p:nvSpPr>
        <p:spPr bwMode="auto">
          <a:xfrm rot="2618478">
            <a:off x="2476785" y="2106070"/>
            <a:ext cx="144000" cy="144000"/>
          </a:xfrm>
          <a:prstGeom prst="rect">
            <a:avLst/>
          </a:prstGeom>
          <a:solidFill>
            <a:schemeClr val="accent5">
              <a:lumMod val="40000"/>
              <a:lumOff val="60000"/>
            </a:schemeClr>
          </a:solidFill>
          <a:ln w="28575" cap="flat" cmpd="sng" algn="ctr">
            <a:noFill/>
            <a:prstDash val="solid"/>
          </a:ln>
          <a:effectLst>
            <a:outerShdw blurRad="50800" dist="38100" dir="2700000" algn="tl" rotWithShape="0">
              <a:prstClr val="black">
                <a:alpha val="23000"/>
              </a:prstClr>
            </a:outerShdw>
          </a:effectLst>
        </p:spPr>
        <p:txBody>
          <a:bodyPr lIns="36000" tIns="0" rIns="0" bIns="0" rtlCol="0" anchor="ctr"/>
          <a:lstStyle/>
          <a:p>
            <a:pPr algn="ctr"/>
            <a:endParaRPr lang="fr-FR" sz="1200" dirty="0"/>
          </a:p>
        </p:txBody>
      </p:sp>
      <p:sp>
        <p:nvSpPr>
          <p:cNvPr id="50" name="ZoneTexte 49">
            <a:extLst>
              <a:ext uri="{FF2B5EF4-FFF2-40B4-BE49-F238E27FC236}">
                <a16:creationId xmlns:a16="http://schemas.microsoft.com/office/drawing/2014/main" id="{D318DFA8-DA13-4FCB-8364-3C84DD578E50}"/>
              </a:ext>
            </a:extLst>
          </p:cNvPr>
          <p:cNvSpPr txBox="1"/>
          <p:nvPr/>
        </p:nvSpPr>
        <p:spPr>
          <a:xfrm>
            <a:off x="2207568" y="2249527"/>
            <a:ext cx="1255600" cy="461665"/>
          </a:xfrm>
          <a:prstGeom prst="rect">
            <a:avLst/>
          </a:prstGeom>
          <a:noFill/>
        </p:spPr>
        <p:txBody>
          <a:bodyPr wrap="none" rtlCol="0">
            <a:spAutoFit/>
          </a:bodyPr>
          <a:lstStyle/>
          <a:p>
            <a:r>
              <a:rPr lang="fr-FR" sz="1200" dirty="0"/>
              <a:t>Présentation CSA</a:t>
            </a:r>
          </a:p>
          <a:p>
            <a:r>
              <a:rPr lang="fr-FR" sz="1200" dirty="0"/>
              <a:t>5/02</a:t>
            </a:r>
          </a:p>
        </p:txBody>
      </p:sp>
      <p:sp>
        <p:nvSpPr>
          <p:cNvPr id="51" name="Rectangle 105">
            <a:extLst>
              <a:ext uri="{FF2B5EF4-FFF2-40B4-BE49-F238E27FC236}">
                <a16:creationId xmlns:a16="http://schemas.microsoft.com/office/drawing/2014/main" id="{F43D2B7B-B684-47D3-A3D6-F5E002C2FE6B}"/>
              </a:ext>
            </a:extLst>
          </p:cNvPr>
          <p:cNvSpPr>
            <a:spLocks noChangeArrowheads="1"/>
          </p:cNvSpPr>
          <p:nvPr/>
        </p:nvSpPr>
        <p:spPr bwMode="auto">
          <a:xfrm rot="2618478">
            <a:off x="2092524" y="1602014"/>
            <a:ext cx="144000" cy="144000"/>
          </a:xfrm>
          <a:prstGeom prst="rect">
            <a:avLst/>
          </a:prstGeom>
          <a:solidFill>
            <a:schemeClr val="accent5">
              <a:lumMod val="40000"/>
              <a:lumOff val="60000"/>
            </a:schemeClr>
          </a:solidFill>
          <a:ln w="28575" cap="flat" cmpd="sng" algn="ctr">
            <a:noFill/>
            <a:prstDash val="solid"/>
          </a:ln>
          <a:effectLst>
            <a:outerShdw blurRad="50800" dist="38100" dir="2700000" algn="tl" rotWithShape="0">
              <a:prstClr val="black">
                <a:alpha val="23000"/>
              </a:prstClr>
            </a:outerShdw>
          </a:effectLst>
        </p:spPr>
        <p:txBody>
          <a:bodyPr lIns="36000" tIns="0" rIns="0" bIns="0" rtlCol="0" anchor="ctr"/>
          <a:lstStyle/>
          <a:p>
            <a:pPr algn="ctr"/>
            <a:endParaRPr lang="fr-FR" sz="1200" dirty="0"/>
          </a:p>
        </p:txBody>
      </p:sp>
      <p:sp>
        <p:nvSpPr>
          <p:cNvPr id="52" name="ZoneTexte 51">
            <a:extLst>
              <a:ext uri="{FF2B5EF4-FFF2-40B4-BE49-F238E27FC236}">
                <a16:creationId xmlns:a16="http://schemas.microsoft.com/office/drawing/2014/main" id="{D318DFA8-DA13-4FCB-8364-3C84DD578E50}"/>
              </a:ext>
            </a:extLst>
          </p:cNvPr>
          <p:cNvSpPr txBox="1"/>
          <p:nvPr/>
        </p:nvSpPr>
        <p:spPr>
          <a:xfrm>
            <a:off x="1823307" y="1745471"/>
            <a:ext cx="1104341" cy="461665"/>
          </a:xfrm>
          <a:prstGeom prst="rect">
            <a:avLst/>
          </a:prstGeom>
          <a:noFill/>
        </p:spPr>
        <p:txBody>
          <a:bodyPr wrap="none" rtlCol="0">
            <a:spAutoFit/>
          </a:bodyPr>
          <a:lstStyle/>
          <a:p>
            <a:r>
              <a:rPr lang="fr-FR" sz="1200" dirty="0"/>
              <a:t>Séminaire </a:t>
            </a:r>
            <a:r>
              <a:rPr lang="fr-FR" sz="1200" dirty="0" err="1"/>
              <a:t>enc</a:t>
            </a:r>
            <a:r>
              <a:rPr lang="fr-FR" sz="1200" dirty="0"/>
              <a:t>.</a:t>
            </a:r>
          </a:p>
          <a:p>
            <a:r>
              <a:rPr lang="fr-FR" sz="1200" dirty="0"/>
              <a:t>20/01</a:t>
            </a:r>
          </a:p>
        </p:txBody>
      </p:sp>
      <p:sp>
        <p:nvSpPr>
          <p:cNvPr id="61" name="Rectangle 60">
            <a:extLst>
              <a:ext uri="{FF2B5EF4-FFF2-40B4-BE49-F238E27FC236}">
                <a16:creationId xmlns:a16="http://schemas.microsoft.com/office/drawing/2014/main" id="{324D0AD1-FDB6-4290-A0AE-A7B69E68DB2E}"/>
              </a:ext>
            </a:extLst>
          </p:cNvPr>
          <p:cNvSpPr/>
          <p:nvPr/>
        </p:nvSpPr>
        <p:spPr>
          <a:xfrm>
            <a:off x="2793155" y="3299851"/>
            <a:ext cx="521791" cy="181548"/>
          </a:xfrm>
          <a:prstGeom prst="rect">
            <a:avLst/>
          </a:prstGeom>
          <a:solidFill>
            <a:schemeClr val="accent3">
              <a:lumMod val="60000"/>
              <a:lumOff val="40000"/>
            </a:schemeClr>
          </a:solidFill>
          <a:ln w="28575" cap="flat" cmpd="sng" algn="ctr">
            <a:noFill/>
            <a:prstDash val="solid"/>
          </a:ln>
          <a:effectLst>
            <a:outerShdw blurRad="50800" dist="38100" dir="2700000" algn="tl" rotWithShape="0">
              <a:prstClr val="black">
                <a:alpha val="23000"/>
              </a:prstClr>
            </a:outerShdw>
          </a:effectLst>
        </p:spPr>
        <p:txBody>
          <a:bodyPr lIns="36000" tIns="0" rIns="0" bIns="0" rtlCol="0" anchor="ctr"/>
          <a:lstStyle/>
          <a:p>
            <a:pPr algn="ctr"/>
            <a:endParaRPr lang="fr-FR" sz="1200" kern="0" dirty="0">
              <a:latin typeface="Calibri"/>
            </a:endParaRPr>
          </a:p>
        </p:txBody>
      </p:sp>
      <p:sp>
        <p:nvSpPr>
          <p:cNvPr id="62" name="Rectangle 61">
            <a:extLst>
              <a:ext uri="{FF2B5EF4-FFF2-40B4-BE49-F238E27FC236}">
                <a16:creationId xmlns:a16="http://schemas.microsoft.com/office/drawing/2014/main" id="{324D0AD1-FDB6-4290-A0AE-A7B69E68DB2E}"/>
              </a:ext>
            </a:extLst>
          </p:cNvPr>
          <p:cNvSpPr/>
          <p:nvPr/>
        </p:nvSpPr>
        <p:spPr>
          <a:xfrm>
            <a:off x="9316784" y="4822514"/>
            <a:ext cx="2135063" cy="221720"/>
          </a:xfrm>
          <a:prstGeom prst="rect">
            <a:avLst/>
          </a:prstGeom>
          <a:solidFill>
            <a:schemeClr val="accent4">
              <a:lumMod val="40000"/>
              <a:lumOff val="60000"/>
            </a:schemeClr>
          </a:solidFill>
          <a:ln w="28575" cap="flat" cmpd="sng" algn="ctr">
            <a:noFill/>
            <a:prstDash val="solid"/>
          </a:ln>
          <a:effectLst>
            <a:outerShdw blurRad="50800" dist="38100" dir="2700000" algn="tl" rotWithShape="0">
              <a:prstClr val="black">
                <a:alpha val="23000"/>
              </a:prstClr>
            </a:outerShdw>
          </a:effectLst>
        </p:spPr>
        <p:txBody>
          <a:bodyPr lIns="36000" tIns="0" rIns="0" bIns="0" rtlCol="0" anchor="ctr"/>
          <a:lstStyle/>
          <a:p>
            <a:pPr algn="ctr"/>
            <a:endParaRPr lang="fr-FR" sz="1200" kern="0" dirty="0">
              <a:latin typeface="Calibri"/>
            </a:endParaRPr>
          </a:p>
        </p:txBody>
      </p:sp>
      <p:sp>
        <p:nvSpPr>
          <p:cNvPr id="64" name="ZoneTexte 63">
            <a:extLst>
              <a:ext uri="{FF2B5EF4-FFF2-40B4-BE49-F238E27FC236}">
                <a16:creationId xmlns:a16="http://schemas.microsoft.com/office/drawing/2014/main" id="{D318DFA8-DA13-4FCB-8364-3C84DD578E50}"/>
              </a:ext>
            </a:extLst>
          </p:cNvPr>
          <p:cNvSpPr txBox="1"/>
          <p:nvPr/>
        </p:nvSpPr>
        <p:spPr>
          <a:xfrm>
            <a:off x="4190865" y="4071337"/>
            <a:ext cx="769570" cy="276999"/>
          </a:xfrm>
          <a:prstGeom prst="rect">
            <a:avLst/>
          </a:prstGeom>
          <a:solidFill>
            <a:schemeClr val="bg1"/>
          </a:solidFill>
        </p:spPr>
        <p:txBody>
          <a:bodyPr wrap="none" rtlCol="0">
            <a:spAutoFit/>
          </a:bodyPr>
          <a:lstStyle/>
          <a:p>
            <a:r>
              <a:rPr lang="fr-FR" sz="1200" dirty="0"/>
              <a:t>Ateliers 1</a:t>
            </a:r>
          </a:p>
        </p:txBody>
      </p:sp>
      <p:sp>
        <p:nvSpPr>
          <p:cNvPr id="65" name="ZoneTexte 64">
            <a:extLst>
              <a:ext uri="{FF2B5EF4-FFF2-40B4-BE49-F238E27FC236}">
                <a16:creationId xmlns:a16="http://schemas.microsoft.com/office/drawing/2014/main" id="{D318DFA8-DA13-4FCB-8364-3C84DD578E50}"/>
              </a:ext>
            </a:extLst>
          </p:cNvPr>
          <p:cNvSpPr txBox="1"/>
          <p:nvPr/>
        </p:nvSpPr>
        <p:spPr>
          <a:xfrm>
            <a:off x="5271924" y="4066033"/>
            <a:ext cx="769570" cy="276999"/>
          </a:xfrm>
          <a:prstGeom prst="rect">
            <a:avLst/>
          </a:prstGeom>
          <a:solidFill>
            <a:schemeClr val="bg1"/>
          </a:solidFill>
        </p:spPr>
        <p:txBody>
          <a:bodyPr wrap="none" rtlCol="0">
            <a:spAutoFit/>
          </a:bodyPr>
          <a:lstStyle/>
          <a:p>
            <a:r>
              <a:rPr lang="fr-FR" sz="1200" dirty="0"/>
              <a:t>Ateliers 2</a:t>
            </a:r>
          </a:p>
        </p:txBody>
      </p:sp>
      <p:sp>
        <p:nvSpPr>
          <p:cNvPr id="66" name="ZoneTexte 65">
            <a:extLst>
              <a:ext uri="{FF2B5EF4-FFF2-40B4-BE49-F238E27FC236}">
                <a16:creationId xmlns:a16="http://schemas.microsoft.com/office/drawing/2014/main" id="{D318DFA8-DA13-4FCB-8364-3C84DD578E50}"/>
              </a:ext>
            </a:extLst>
          </p:cNvPr>
          <p:cNvSpPr txBox="1"/>
          <p:nvPr/>
        </p:nvSpPr>
        <p:spPr>
          <a:xfrm>
            <a:off x="6497001" y="4066033"/>
            <a:ext cx="769570" cy="276999"/>
          </a:xfrm>
          <a:prstGeom prst="rect">
            <a:avLst/>
          </a:prstGeom>
          <a:solidFill>
            <a:schemeClr val="bg1"/>
          </a:solidFill>
        </p:spPr>
        <p:txBody>
          <a:bodyPr wrap="none" rtlCol="0">
            <a:spAutoFit/>
          </a:bodyPr>
          <a:lstStyle/>
          <a:p>
            <a:r>
              <a:rPr lang="fr-FR" sz="1200" dirty="0"/>
              <a:t>Ateliers 3</a:t>
            </a:r>
          </a:p>
        </p:txBody>
      </p:sp>
      <p:sp>
        <p:nvSpPr>
          <p:cNvPr id="67" name="ZoneTexte 66">
            <a:extLst>
              <a:ext uri="{FF2B5EF4-FFF2-40B4-BE49-F238E27FC236}">
                <a16:creationId xmlns:a16="http://schemas.microsoft.com/office/drawing/2014/main" id="{D318DFA8-DA13-4FCB-8364-3C84DD578E50}"/>
              </a:ext>
            </a:extLst>
          </p:cNvPr>
          <p:cNvSpPr txBox="1"/>
          <p:nvPr/>
        </p:nvSpPr>
        <p:spPr>
          <a:xfrm>
            <a:off x="8644451" y="4078123"/>
            <a:ext cx="769570" cy="276999"/>
          </a:xfrm>
          <a:prstGeom prst="rect">
            <a:avLst/>
          </a:prstGeom>
          <a:solidFill>
            <a:schemeClr val="bg1"/>
          </a:solidFill>
        </p:spPr>
        <p:txBody>
          <a:bodyPr wrap="none" rtlCol="0">
            <a:spAutoFit/>
          </a:bodyPr>
          <a:lstStyle/>
          <a:p>
            <a:r>
              <a:rPr lang="fr-FR" sz="1200" dirty="0"/>
              <a:t>Ateliers 4</a:t>
            </a:r>
          </a:p>
        </p:txBody>
      </p:sp>
    </p:spTree>
    <p:extLst>
      <p:ext uri="{BB962C8B-B14F-4D97-AF65-F5344CB8AC3E}">
        <p14:creationId xmlns:p14="http://schemas.microsoft.com/office/powerpoint/2010/main" val="16645983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Espace réservé du numéro de diapositive 3">
            <a:extLst>
              <a:ext uri="{FF2B5EF4-FFF2-40B4-BE49-F238E27FC236}">
                <a16:creationId xmlns:a16="http://schemas.microsoft.com/office/drawing/2014/main" id="{6849583B-2AC9-4841-B056-C7C8835BD63F}"/>
              </a:ext>
            </a:extLst>
          </p:cNvPr>
          <p:cNvSpPr>
            <a:spLocks noGrp="1"/>
          </p:cNvSpPr>
          <p:nvPr>
            <p:ph type="sldNum" sz="quarter" idx="4"/>
          </p:nvPr>
        </p:nvSpPr>
        <p:spPr>
          <a:xfrm>
            <a:off x="11351368" y="6356350"/>
            <a:ext cx="577280" cy="365125"/>
          </a:xfrm>
        </p:spPr>
        <p:txBody>
          <a:bodyPr/>
          <a:lstStyle/>
          <a:p>
            <a:fld id="{4D1A8AF4-0310-4082-ACE7-3503E22EFE02}" type="slidenum">
              <a:rPr lang="fr-FR" smtClean="0"/>
              <a:pPr/>
              <a:t>16</a:t>
            </a:fld>
            <a:endParaRPr lang="fr-FR" dirty="0"/>
          </a:p>
        </p:txBody>
      </p:sp>
      <p:sp>
        <p:nvSpPr>
          <p:cNvPr id="4" name="Titre 4">
            <a:extLst>
              <a:ext uri="{FF2B5EF4-FFF2-40B4-BE49-F238E27FC236}">
                <a16:creationId xmlns:a16="http://schemas.microsoft.com/office/drawing/2014/main" id="{CAF92D27-515C-44BB-849B-F3C74A40612F}"/>
              </a:ext>
            </a:extLst>
          </p:cNvPr>
          <p:cNvSpPr>
            <a:spLocks noGrp="1"/>
          </p:cNvSpPr>
          <p:nvPr>
            <p:ph type="title"/>
          </p:nvPr>
        </p:nvSpPr>
        <p:spPr>
          <a:xfrm>
            <a:off x="0" y="3612"/>
            <a:ext cx="12192000" cy="629364"/>
          </a:xfrm>
        </p:spPr>
        <p:txBody>
          <a:bodyPr/>
          <a:lstStyle/>
          <a:p>
            <a:r>
              <a:rPr lang="fr-FR" dirty="0"/>
              <a:t>L’organisation du projet – </a:t>
            </a:r>
            <a:r>
              <a:rPr lang="fr-FR" dirty="0">
                <a:solidFill>
                  <a:schemeClr val="accent5"/>
                </a:solidFill>
              </a:rPr>
              <a:t>Le volontariat</a:t>
            </a:r>
          </a:p>
        </p:txBody>
      </p:sp>
      <p:sp>
        <p:nvSpPr>
          <p:cNvPr id="11" name="Rectangle 10">
            <a:extLst>
              <a:ext uri="{FF2B5EF4-FFF2-40B4-BE49-F238E27FC236}">
                <a16:creationId xmlns:a16="http://schemas.microsoft.com/office/drawing/2014/main" id="{4A699EB8-8DF0-4D18-9B29-2EF4DC10A1F3}"/>
              </a:ext>
            </a:extLst>
          </p:cNvPr>
          <p:cNvSpPr/>
          <p:nvPr/>
        </p:nvSpPr>
        <p:spPr>
          <a:xfrm>
            <a:off x="803412" y="586417"/>
            <a:ext cx="10909212" cy="6370975"/>
          </a:xfrm>
          <a:prstGeom prst="rect">
            <a:avLst/>
          </a:prstGeom>
          <a:noFill/>
        </p:spPr>
        <p:txBody>
          <a:bodyPr wrap="square">
            <a:spAutoFit/>
          </a:bodyPr>
          <a:lstStyle/>
          <a:p>
            <a:pPr algn="ctr"/>
            <a:r>
              <a:rPr lang="fr-FR" sz="2400" b="1" dirty="0"/>
              <a:t>Qui recherchons-nous ?</a:t>
            </a:r>
          </a:p>
          <a:p>
            <a:endParaRPr lang="fr-FR" sz="2400" b="1" dirty="0"/>
          </a:p>
          <a:p>
            <a:r>
              <a:rPr lang="fr-FR" sz="2400" b="1" dirty="0"/>
              <a:t>45 volontaires avec, si possible, une variété de situation de travail :</a:t>
            </a:r>
          </a:p>
          <a:p>
            <a:endParaRPr lang="fr-FR" sz="2400" b="1" dirty="0"/>
          </a:p>
          <a:p>
            <a:pPr marL="342900" indent="-342900">
              <a:buFont typeface="Arial" panose="020B0604020202020204" pitchFamily="34" charset="0"/>
              <a:buChar char="•"/>
            </a:pPr>
            <a:r>
              <a:rPr lang="fr-FR" sz="2400" dirty="0"/>
              <a:t>Agents administratifs tous métiers (RH, Scolarité, Finances, Logistique, Appui à la recherche, Communication, Documentation...)</a:t>
            </a:r>
          </a:p>
          <a:p>
            <a:pPr marL="342900" indent="-342900">
              <a:buFont typeface="Arial" panose="020B0604020202020204" pitchFamily="34" charset="0"/>
              <a:buChar char="•"/>
            </a:pPr>
            <a:r>
              <a:rPr lang="fr-FR" sz="2400" dirty="0"/>
              <a:t>Toutes affectations (services administratifs, campus, composantes, laboratoires…)</a:t>
            </a:r>
          </a:p>
          <a:p>
            <a:pPr marL="342900" indent="-342900">
              <a:buFont typeface="Arial" panose="020B0604020202020204" pitchFamily="34" charset="0"/>
              <a:buChar char="•"/>
            </a:pPr>
            <a:r>
              <a:rPr lang="fr-FR" sz="2400" dirty="0"/>
              <a:t>Tous niveaux hiérarchiques (encadrants et non encadrants…)</a:t>
            </a:r>
          </a:p>
          <a:p>
            <a:pPr marL="342900" indent="-342900">
              <a:buFont typeface="Arial" panose="020B0604020202020204" pitchFamily="34" charset="0"/>
              <a:buChar char="•"/>
            </a:pPr>
            <a:r>
              <a:rPr lang="fr-FR" sz="2400" dirty="0"/>
              <a:t>Tous niveaux IA : Novices (jamais utilisé) → Experts (utilisateurs Shadow réguliers)</a:t>
            </a:r>
          </a:p>
          <a:p>
            <a:pPr marL="342900" indent="-342900">
              <a:buFont typeface="Arial" panose="020B0604020202020204" pitchFamily="34" charset="0"/>
              <a:buChar char="•"/>
            </a:pPr>
            <a:r>
              <a:rPr lang="fr-FR" sz="2400" dirty="0"/>
              <a:t>Tous âges/séniorités : Jeunes générations + agents expérimentés</a:t>
            </a:r>
          </a:p>
          <a:p>
            <a:endParaRPr lang="fr-FR" sz="2400" dirty="0"/>
          </a:p>
          <a:p>
            <a:pPr marL="342900" indent="-342900">
              <a:buFont typeface="Wingdings" panose="05000000000000000000" pitchFamily="2" charset="2"/>
              <a:buChar char="Ø"/>
            </a:pPr>
            <a:r>
              <a:rPr lang="fr-FR" sz="2400" b="1" dirty="0"/>
              <a:t>Les volontaires s’engagent à participer à l’ensemble des dispositifs prévus dans le cadre de cette expérimentation : ateliers en présentiel, actions de formation complémentaires si besoin (ex : outils </a:t>
            </a:r>
            <a:r>
              <a:rPr lang="fr-FR" sz="2400" b="1" dirty="0" err="1"/>
              <a:t>Amue</a:t>
            </a:r>
            <a:r>
              <a:rPr lang="fr-FR" sz="2400" b="1" dirty="0"/>
              <a:t>), journal d’usage, évaluation du dispositif, etc.</a:t>
            </a:r>
          </a:p>
          <a:p>
            <a:pPr marL="342900" indent="-342900">
              <a:buFont typeface="Wingdings" panose="05000000000000000000" pitchFamily="2" charset="2"/>
              <a:buChar char="Ø"/>
            </a:pPr>
            <a:r>
              <a:rPr lang="fr-FR" sz="2400" b="1" dirty="0"/>
              <a:t>Un engagement commun : motivation, curiosité, volonté apprendre, contribution collective</a:t>
            </a:r>
          </a:p>
        </p:txBody>
      </p:sp>
      <p:pic>
        <p:nvPicPr>
          <p:cNvPr id="2" name="Imag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715"/>
            <a:ext cx="2351584" cy="1357041"/>
          </a:xfrm>
          <a:prstGeom prst="rect">
            <a:avLst/>
          </a:prstGeom>
        </p:spPr>
      </p:pic>
    </p:spTree>
    <p:extLst>
      <p:ext uri="{BB962C8B-B14F-4D97-AF65-F5344CB8AC3E}">
        <p14:creationId xmlns:p14="http://schemas.microsoft.com/office/powerpoint/2010/main" val="37493157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Espace réservé du numéro de diapositive 3">
            <a:extLst>
              <a:ext uri="{FF2B5EF4-FFF2-40B4-BE49-F238E27FC236}">
                <a16:creationId xmlns:a16="http://schemas.microsoft.com/office/drawing/2014/main" id="{6849583B-2AC9-4841-B056-C7C8835BD63F}"/>
              </a:ext>
            </a:extLst>
          </p:cNvPr>
          <p:cNvSpPr>
            <a:spLocks noGrp="1"/>
          </p:cNvSpPr>
          <p:nvPr>
            <p:ph type="sldNum" sz="quarter" idx="4"/>
          </p:nvPr>
        </p:nvSpPr>
        <p:spPr>
          <a:xfrm>
            <a:off x="11351368" y="6356350"/>
            <a:ext cx="577280" cy="365125"/>
          </a:xfrm>
        </p:spPr>
        <p:txBody>
          <a:bodyPr/>
          <a:lstStyle/>
          <a:p>
            <a:fld id="{4D1A8AF4-0310-4082-ACE7-3503E22EFE02}" type="slidenum">
              <a:rPr lang="fr-FR" smtClean="0"/>
              <a:pPr/>
              <a:t>17</a:t>
            </a:fld>
            <a:endParaRPr lang="fr-FR" dirty="0"/>
          </a:p>
        </p:txBody>
      </p:sp>
      <p:sp>
        <p:nvSpPr>
          <p:cNvPr id="4" name="Titre 4">
            <a:extLst>
              <a:ext uri="{FF2B5EF4-FFF2-40B4-BE49-F238E27FC236}">
                <a16:creationId xmlns:a16="http://schemas.microsoft.com/office/drawing/2014/main" id="{CAF92D27-515C-44BB-849B-F3C74A40612F}"/>
              </a:ext>
            </a:extLst>
          </p:cNvPr>
          <p:cNvSpPr>
            <a:spLocks noGrp="1"/>
          </p:cNvSpPr>
          <p:nvPr>
            <p:ph type="title"/>
          </p:nvPr>
        </p:nvSpPr>
        <p:spPr>
          <a:xfrm>
            <a:off x="0" y="3612"/>
            <a:ext cx="12192000" cy="629364"/>
          </a:xfrm>
        </p:spPr>
        <p:txBody>
          <a:bodyPr/>
          <a:lstStyle/>
          <a:p>
            <a:r>
              <a:rPr lang="fr-FR" dirty="0"/>
              <a:t>Se positionner en tant que volontaire </a:t>
            </a:r>
          </a:p>
        </p:txBody>
      </p:sp>
      <p:sp>
        <p:nvSpPr>
          <p:cNvPr id="6" name="Rectangle 5">
            <a:extLst>
              <a:ext uri="{FF2B5EF4-FFF2-40B4-BE49-F238E27FC236}">
                <a16:creationId xmlns:a16="http://schemas.microsoft.com/office/drawing/2014/main" id="{15DD5919-3447-44DC-9B02-647336CAE521}"/>
              </a:ext>
            </a:extLst>
          </p:cNvPr>
          <p:cNvSpPr/>
          <p:nvPr/>
        </p:nvSpPr>
        <p:spPr>
          <a:xfrm>
            <a:off x="803412" y="645352"/>
            <a:ext cx="10585176" cy="1200329"/>
          </a:xfrm>
          <a:prstGeom prst="rect">
            <a:avLst/>
          </a:prstGeom>
          <a:noFill/>
        </p:spPr>
        <p:txBody>
          <a:bodyPr wrap="square">
            <a:spAutoFit/>
          </a:bodyPr>
          <a:lstStyle/>
          <a:p>
            <a:endParaRPr lang="fr-FR" sz="2400" b="1" dirty="0"/>
          </a:p>
          <a:p>
            <a:r>
              <a:rPr lang="fr-FR" sz="2400" b="1" dirty="0"/>
              <a:t>Pour toutes vos questions complémentaires : exp-ia-admin@univ-tlse2.fr</a:t>
            </a:r>
          </a:p>
          <a:p>
            <a:endParaRPr lang="fr-FR" sz="2400" b="1" dirty="0"/>
          </a:p>
        </p:txBody>
      </p:sp>
    </p:spTree>
    <p:extLst>
      <p:ext uri="{BB962C8B-B14F-4D97-AF65-F5344CB8AC3E}">
        <p14:creationId xmlns:p14="http://schemas.microsoft.com/office/powerpoint/2010/main" val="13545309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61272" y="5517232"/>
            <a:ext cx="11710056" cy="1296144"/>
          </a:xfrm>
        </p:spPr>
        <p:txBody>
          <a:bodyPr>
            <a:noAutofit/>
          </a:bodyPr>
          <a:lstStyle/>
          <a:p>
            <a:pPr algn="ctr"/>
            <a:endParaRPr lang="fr-FR" sz="2000" dirty="0"/>
          </a:p>
          <a:p>
            <a:pPr marL="0" indent="0" algn="ctr">
              <a:buNone/>
            </a:pPr>
            <a:r>
              <a:rPr lang="fr-FR" sz="2000" b="1" dirty="0"/>
              <a:t>Notre établissement s’engage en plus dans une expérimentation interne pour les personnels Biatss de l’établissement.</a:t>
            </a:r>
          </a:p>
          <a:p>
            <a:pPr algn="ctr"/>
            <a:endParaRPr lang="fr-FR" sz="2000" dirty="0"/>
          </a:p>
          <a:p>
            <a:pPr algn="ctr"/>
            <a:endParaRPr lang="fr-FR" sz="2000" dirty="0"/>
          </a:p>
          <a:p>
            <a:pPr algn="ctr"/>
            <a:endParaRPr lang="fr-FR" sz="2000" dirty="0"/>
          </a:p>
        </p:txBody>
      </p:sp>
      <p:sp>
        <p:nvSpPr>
          <p:cNvPr id="4" name="Titre 1"/>
          <p:cNvSpPr txBox="1">
            <a:spLocks/>
          </p:cNvSpPr>
          <p:nvPr/>
        </p:nvSpPr>
        <p:spPr>
          <a:xfrm flipH="1">
            <a:off x="47328" y="585696"/>
            <a:ext cx="12024000" cy="14400"/>
          </a:xfrm>
          <a:prstGeom prst="rect">
            <a:avLst/>
          </a:prstGeom>
          <a:gradFill flip="none" rotWithShape="1">
            <a:gsLst>
              <a:gs pos="0">
                <a:schemeClr val="accent1"/>
              </a:gs>
              <a:gs pos="39000">
                <a:schemeClr val="accent6"/>
              </a:gs>
              <a:gs pos="62000">
                <a:schemeClr val="accent6"/>
              </a:gs>
              <a:gs pos="100000">
                <a:schemeClr val="accent3"/>
              </a:gs>
            </a:gsLst>
            <a:lin ang="108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lvl1pPr algn="r" rtl="0" eaLnBrk="0" fontAlgn="base" hangingPunct="0">
              <a:spcBef>
                <a:spcPct val="0"/>
              </a:spcBef>
              <a:spcAft>
                <a:spcPct val="0"/>
              </a:spcAft>
              <a:defRPr kumimoji="0" lang="fr-FR" sz="3200" b="0" kern="1200" dirty="0">
                <a:solidFill>
                  <a:schemeClr val="lt1"/>
                </a:solidFill>
                <a:latin typeface="+mn-lt"/>
                <a:ea typeface="+mn-ea"/>
                <a:cs typeface="+mn-cs"/>
              </a:defRPr>
            </a:lvl1pPr>
            <a:lvl2pPr algn="ctr" rtl="0" eaLnBrk="0" fontAlgn="base" hangingPunct="0">
              <a:spcBef>
                <a:spcPct val="0"/>
              </a:spcBef>
              <a:spcAft>
                <a:spcPct val="0"/>
              </a:spcAft>
              <a:defRPr sz="4400">
                <a:solidFill>
                  <a:schemeClr val="lt1"/>
                </a:solidFill>
                <a:latin typeface="+mn-lt"/>
                <a:ea typeface="+mn-ea"/>
                <a:cs typeface="+mn-cs"/>
              </a:defRPr>
            </a:lvl2pPr>
            <a:lvl3pPr algn="ctr" rtl="0" eaLnBrk="0" fontAlgn="base" hangingPunct="0">
              <a:spcBef>
                <a:spcPct val="0"/>
              </a:spcBef>
              <a:spcAft>
                <a:spcPct val="0"/>
              </a:spcAft>
              <a:defRPr sz="4400">
                <a:solidFill>
                  <a:schemeClr val="lt1"/>
                </a:solidFill>
                <a:latin typeface="+mn-lt"/>
                <a:ea typeface="+mn-ea"/>
                <a:cs typeface="+mn-cs"/>
              </a:defRPr>
            </a:lvl3pPr>
            <a:lvl4pPr algn="ctr" rtl="0" eaLnBrk="0" fontAlgn="base" hangingPunct="0">
              <a:spcBef>
                <a:spcPct val="0"/>
              </a:spcBef>
              <a:spcAft>
                <a:spcPct val="0"/>
              </a:spcAft>
              <a:defRPr sz="4400">
                <a:solidFill>
                  <a:schemeClr val="lt1"/>
                </a:solidFill>
                <a:latin typeface="+mn-lt"/>
                <a:ea typeface="+mn-ea"/>
                <a:cs typeface="+mn-cs"/>
              </a:defRPr>
            </a:lvl4pPr>
            <a:lvl5pPr algn="ctr" rtl="0" eaLnBrk="0" fontAlgn="base" hangingPunct="0">
              <a:spcBef>
                <a:spcPct val="0"/>
              </a:spcBef>
              <a:spcAft>
                <a:spcPct val="0"/>
              </a:spcAft>
              <a:defRPr sz="4400">
                <a:solidFill>
                  <a:schemeClr val="lt1"/>
                </a:solidFill>
                <a:latin typeface="+mn-lt"/>
                <a:ea typeface="+mn-ea"/>
                <a:cs typeface="+mn-cs"/>
              </a:defRPr>
            </a:lvl5pPr>
            <a:lvl6pPr marL="457200" algn="ctr" rtl="0" fontAlgn="base">
              <a:spcBef>
                <a:spcPct val="0"/>
              </a:spcBef>
              <a:spcAft>
                <a:spcPct val="0"/>
              </a:spcAft>
              <a:defRPr sz="4400">
                <a:solidFill>
                  <a:schemeClr val="lt1"/>
                </a:solidFill>
                <a:latin typeface="+mn-lt"/>
                <a:ea typeface="+mn-ea"/>
                <a:cs typeface="+mn-cs"/>
              </a:defRPr>
            </a:lvl6pPr>
            <a:lvl7pPr marL="914400" algn="ctr" rtl="0" fontAlgn="base">
              <a:spcBef>
                <a:spcPct val="0"/>
              </a:spcBef>
              <a:spcAft>
                <a:spcPct val="0"/>
              </a:spcAft>
              <a:defRPr sz="4400">
                <a:solidFill>
                  <a:schemeClr val="lt1"/>
                </a:solidFill>
                <a:latin typeface="+mn-lt"/>
                <a:ea typeface="+mn-ea"/>
                <a:cs typeface="+mn-cs"/>
              </a:defRPr>
            </a:lvl7pPr>
            <a:lvl8pPr marL="1371600" algn="ctr" rtl="0" fontAlgn="base">
              <a:spcBef>
                <a:spcPct val="0"/>
              </a:spcBef>
              <a:spcAft>
                <a:spcPct val="0"/>
              </a:spcAft>
              <a:defRPr sz="4400">
                <a:solidFill>
                  <a:schemeClr val="lt1"/>
                </a:solidFill>
                <a:latin typeface="+mn-lt"/>
                <a:ea typeface="+mn-ea"/>
                <a:cs typeface="+mn-cs"/>
              </a:defRPr>
            </a:lvl8pPr>
            <a:lvl9pPr marL="1828800" algn="ctr" rtl="0" fontAlgn="base">
              <a:spcBef>
                <a:spcPct val="0"/>
              </a:spcBef>
              <a:spcAft>
                <a:spcPct val="0"/>
              </a:spcAft>
              <a:defRPr sz="4400">
                <a:solidFill>
                  <a:schemeClr val="lt1"/>
                </a:solidFill>
                <a:latin typeface="+mn-lt"/>
                <a:ea typeface="+mn-ea"/>
                <a:cs typeface="+mn-cs"/>
              </a:defRPr>
            </a:lvl9pPr>
          </a:lstStyle>
          <a:p>
            <a:pPr eaLnBrk="1" hangingPunct="1">
              <a:lnSpc>
                <a:spcPct val="85000"/>
              </a:lnSpc>
            </a:pPr>
            <a:endParaRPr>
              <a:solidFill>
                <a:prstClr val="white"/>
              </a:solidFill>
            </a:endParaRPr>
          </a:p>
        </p:txBody>
      </p:sp>
      <p:sp>
        <p:nvSpPr>
          <p:cNvPr id="5" name="ZoneTexte 4">
            <a:extLst>
              <a:ext uri="{FF2B5EF4-FFF2-40B4-BE49-F238E27FC236}">
                <a16:creationId xmlns:a16="http://schemas.microsoft.com/office/drawing/2014/main" id="{5B07E242-59CF-4291-8F32-AACAFD131922}"/>
              </a:ext>
            </a:extLst>
          </p:cNvPr>
          <p:cNvSpPr txBox="1"/>
          <p:nvPr/>
        </p:nvSpPr>
        <p:spPr>
          <a:xfrm>
            <a:off x="57934" y="84673"/>
            <a:ext cx="12086738" cy="523220"/>
          </a:xfrm>
          <a:prstGeom prst="rect">
            <a:avLst/>
          </a:prstGeom>
          <a:noFill/>
        </p:spPr>
        <p:txBody>
          <a:bodyPr wrap="square" rtlCol="0">
            <a:spAutoFit/>
          </a:bodyPr>
          <a:lstStyle/>
          <a:p>
            <a:pPr algn="r"/>
            <a:r>
              <a:rPr lang="fr-FR" sz="2800" dirty="0"/>
              <a:t>Contexte</a:t>
            </a:r>
            <a:endParaRPr lang="fr-FR" sz="2800" dirty="0">
              <a:solidFill>
                <a:schemeClr val="tx1">
                  <a:lumMod val="75000"/>
                  <a:lumOff val="25000"/>
                </a:schemeClr>
              </a:solidFill>
              <a:latin typeface="Calibri" panose="020F0502020204030204" pitchFamily="34" charset="0"/>
              <a:cs typeface="Arial" panose="020B0604020202020204" pitchFamily="34" charset="0"/>
            </a:endParaRPr>
          </a:p>
        </p:txBody>
      </p:sp>
      <p:sp>
        <p:nvSpPr>
          <p:cNvPr id="7" name="Rectangle : coins arrondis 2">
            <a:extLst>
              <a:ext uri="{FF2B5EF4-FFF2-40B4-BE49-F238E27FC236}">
                <a16:creationId xmlns:a16="http://schemas.microsoft.com/office/drawing/2014/main" id="{8A48576A-BF8C-4E26-954F-9167A067E7C1}"/>
              </a:ext>
            </a:extLst>
          </p:cNvPr>
          <p:cNvSpPr/>
          <p:nvPr/>
        </p:nvSpPr>
        <p:spPr>
          <a:xfrm>
            <a:off x="361273" y="692696"/>
            <a:ext cx="2998423" cy="1728192"/>
          </a:xfrm>
          <a:prstGeom prst="roundRect">
            <a:avLst>
              <a:gd name="adj" fmla="val 8524"/>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a:solidFill>
                  <a:schemeClr val="tx1">
                    <a:lumMod val="65000"/>
                    <a:lumOff val="35000"/>
                  </a:schemeClr>
                </a:solidFill>
              </a:rPr>
              <a:t>Au niveau national</a:t>
            </a:r>
          </a:p>
        </p:txBody>
      </p:sp>
      <p:sp>
        <p:nvSpPr>
          <p:cNvPr id="8" name="Rectangle : coins arrondis 2">
            <a:extLst>
              <a:ext uri="{FF2B5EF4-FFF2-40B4-BE49-F238E27FC236}">
                <a16:creationId xmlns:a16="http://schemas.microsoft.com/office/drawing/2014/main" id="{8A48576A-BF8C-4E26-954F-9167A067E7C1}"/>
              </a:ext>
            </a:extLst>
          </p:cNvPr>
          <p:cNvSpPr/>
          <p:nvPr/>
        </p:nvSpPr>
        <p:spPr>
          <a:xfrm>
            <a:off x="361272" y="2564904"/>
            <a:ext cx="2998423" cy="2952328"/>
          </a:xfrm>
          <a:prstGeom prst="roundRect">
            <a:avLst>
              <a:gd name="adj" fmla="val 8524"/>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a:solidFill>
                  <a:schemeClr val="tx1">
                    <a:lumMod val="65000"/>
                    <a:lumOff val="35000"/>
                  </a:schemeClr>
                </a:solidFill>
              </a:rPr>
              <a:t>Au niveau de l’établissement</a:t>
            </a:r>
          </a:p>
        </p:txBody>
      </p:sp>
      <p:sp>
        <p:nvSpPr>
          <p:cNvPr id="9" name="Rectangle : coins arrondis 2">
            <a:extLst>
              <a:ext uri="{FF2B5EF4-FFF2-40B4-BE49-F238E27FC236}">
                <a16:creationId xmlns:a16="http://schemas.microsoft.com/office/drawing/2014/main" id="{8A48576A-BF8C-4E26-954F-9167A067E7C1}"/>
              </a:ext>
            </a:extLst>
          </p:cNvPr>
          <p:cNvSpPr/>
          <p:nvPr/>
        </p:nvSpPr>
        <p:spPr>
          <a:xfrm>
            <a:off x="3431704" y="692696"/>
            <a:ext cx="8568952" cy="1728192"/>
          </a:xfrm>
          <a:prstGeom prst="roundRect">
            <a:avLst>
              <a:gd name="adj" fmla="val 852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dirty="0">
                <a:solidFill>
                  <a:schemeClr val="tx1"/>
                </a:solidFill>
              </a:rPr>
              <a:t>La France structure l’écosystème de l’IA dans l’enseignement supérieur par des dispositifs nationaux (plan France 2030, clusters IA, Data-centres). </a:t>
            </a:r>
          </a:p>
          <a:p>
            <a:r>
              <a:rPr lang="fr-FR" dirty="0">
                <a:solidFill>
                  <a:schemeClr val="tx1"/>
                </a:solidFill>
              </a:rPr>
              <a:t>En particulier, notre université est membre du Cluster IA ANITI, et depuis le sommet pour l’action sur l’Intelligence Artificielle, membre de l’Alliance Etablissements - Mistral AI - le réseau </a:t>
            </a:r>
            <a:r>
              <a:rPr lang="fr-FR" dirty="0" err="1">
                <a:solidFill>
                  <a:schemeClr val="tx1"/>
                </a:solidFill>
              </a:rPr>
              <a:t>EdTech</a:t>
            </a:r>
            <a:r>
              <a:rPr lang="fr-FR" dirty="0">
                <a:solidFill>
                  <a:schemeClr val="tx1"/>
                </a:solidFill>
              </a:rPr>
              <a:t> France</a:t>
            </a:r>
          </a:p>
        </p:txBody>
      </p:sp>
      <p:sp>
        <p:nvSpPr>
          <p:cNvPr id="10" name="Rectangle : coins arrondis 2">
            <a:extLst>
              <a:ext uri="{FF2B5EF4-FFF2-40B4-BE49-F238E27FC236}">
                <a16:creationId xmlns:a16="http://schemas.microsoft.com/office/drawing/2014/main" id="{8A48576A-BF8C-4E26-954F-9167A067E7C1}"/>
              </a:ext>
            </a:extLst>
          </p:cNvPr>
          <p:cNvSpPr/>
          <p:nvPr/>
        </p:nvSpPr>
        <p:spPr>
          <a:xfrm>
            <a:off x="3431704" y="2564904"/>
            <a:ext cx="8607896" cy="2952328"/>
          </a:xfrm>
          <a:prstGeom prst="roundRect">
            <a:avLst>
              <a:gd name="adj" fmla="val 852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fr-FR" dirty="0">
                <a:solidFill>
                  <a:schemeClr val="tx1"/>
                </a:solidFill>
              </a:rPr>
              <a:t>Depuis plusieurs mois, notre établissement a ouvert un chantier important autour de l'intelligence artificielle. À ce titre, un groupe de travail (GT IA) sera installé en 2025-2026 avec pour mission d’identifier les opportunités offertes par l’IA et de formuler des recommandations concrètes pour un usage responsable au service de notre communauté universitaire. Une charte des usages est en cours d’élaboration.</a:t>
            </a:r>
          </a:p>
          <a:p>
            <a:pPr algn="just"/>
            <a:endParaRPr lang="fr-FR" dirty="0">
              <a:solidFill>
                <a:schemeClr val="tx1"/>
              </a:solidFill>
            </a:endParaRPr>
          </a:p>
          <a:p>
            <a:pPr algn="just"/>
            <a:r>
              <a:rPr lang="fr-FR" dirty="0">
                <a:solidFill>
                  <a:schemeClr val="tx1"/>
                </a:solidFill>
              </a:rPr>
              <a:t>Dans le cadre de l’Alliance, notre établissement s’est positionné sur deux expérimentations qui alimenteront le GT IA :</a:t>
            </a:r>
          </a:p>
          <a:p>
            <a:pPr marL="800100" lvl="1" indent="-342900" algn="just">
              <a:buFont typeface="Arial" panose="020B0604020202020204" pitchFamily="34" charset="0"/>
              <a:buChar char="•"/>
            </a:pPr>
            <a:r>
              <a:rPr lang="fr-FR" dirty="0">
                <a:solidFill>
                  <a:schemeClr val="tx1"/>
                </a:solidFill>
              </a:rPr>
              <a:t>l’expérience étudiante</a:t>
            </a:r>
          </a:p>
          <a:p>
            <a:pPr marL="800100" lvl="1" indent="-342900" algn="just">
              <a:buFont typeface="Arial" panose="020B0604020202020204" pitchFamily="34" charset="0"/>
              <a:buChar char="•"/>
            </a:pPr>
            <a:r>
              <a:rPr lang="fr-FR" dirty="0">
                <a:solidFill>
                  <a:schemeClr val="tx1"/>
                </a:solidFill>
              </a:rPr>
              <a:t>l’expérience enseignement </a:t>
            </a:r>
          </a:p>
        </p:txBody>
      </p:sp>
    </p:spTree>
    <p:extLst>
      <p:ext uri="{BB962C8B-B14F-4D97-AF65-F5344CB8AC3E}">
        <p14:creationId xmlns:p14="http://schemas.microsoft.com/office/powerpoint/2010/main" val="4250945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animBg="1"/>
      <p:bldP spid="8" grpId="0" animBg="1"/>
      <p:bldP spid="9" grpId="0" animBg="1"/>
      <p:bldP spid="1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fr-FR" dirty="0"/>
              <a:t>Enjeux</a:t>
            </a:r>
          </a:p>
        </p:txBody>
      </p:sp>
      <p:sp>
        <p:nvSpPr>
          <p:cNvPr id="13" name="Rectangle : coins arrondis 2">
            <a:extLst>
              <a:ext uri="{FF2B5EF4-FFF2-40B4-BE49-F238E27FC236}">
                <a16:creationId xmlns:a16="http://schemas.microsoft.com/office/drawing/2014/main" id="{8A48576A-BF8C-4E26-954F-9167A067E7C1}"/>
              </a:ext>
            </a:extLst>
          </p:cNvPr>
          <p:cNvSpPr/>
          <p:nvPr/>
        </p:nvSpPr>
        <p:spPr>
          <a:xfrm>
            <a:off x="361273" y="1008160"/>
            <a:ext cx="2998423" cy="1296144"/>
          </a:xfrm>
          <a:prstGeom prst="roundRect">
            <a:avLst>
              <a:gd name="adj" fmla="val 8524"/>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a:solidFill>
                  <a:schemeClr val="tx1">
                    <a:lumMod val="65000"/>
                    <a:lumOff val="35000"/>
                  </a:schemeClr>
                </a:solidFill>
              </a:rPr>
              <a:t>S’adapter à la diversité des métiers et des usages </a:t>
            </a:r>
          </a:p>
        </p:txBody>
      </p:sp>
      <p:sp>
        <p:nvSpPr>
          <p:cNvPr id="14" name="Rectangle : coins arrondis 2">
            <a:extLst>
              <a:ext uri="{FF2B5EF4-FFF2-40B4-BE49-F238E27FC236}">
                <a16:creationId xmlns:a16="http://schemas.microsoft.com/office/drawing/2014/main" id="{8A48576A-BF8C-4E26-954F-9167A067E7C1}"/>
              </a:ext>
            </a:extLst>
          </p:cNvPr>
          <p:cNvSpPr/>
          <p:nvPr/>
        </p:nvSpPr>
        <p:spPr>
          <a:xfrm>
            <a:off x="3431704" y="1008160"/>
            <a:ext cx="8568952" cy="1296144"/>
          </a:xfrm>
          <a:prstGeom prst="roundRect">
            <a:avLst>
              <a:gd name="adj" fmla="val 8524"/>
            </a:avLst>
          </a:prstGeom>
          <a:solidFill>
            <a:srgbClr val="FFF1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fr-FR" dirty="0">
                <a:solidFill>
                  <a:schemeClr val="tx1">
                    <a:lumMod val="65000"/>
                    <a:lumOff val="35000"/>
                  </a:schemeClr>
                </a:solidFill>
              </a:rPr>
              <a:t>Les personnels Biatss se mobilisent sur des métiers riches et très diversifiés. </a:t>
            </a:r>
          </a:p>
          <a:p>
            <a:pPr algn="just"/>
            <a:endParaRPr lang="fr-FR" dirty="0">
              <a:solidFill>
                <a:schemeClr val="tx1">
                  <a:lumMod val="65000"/>
                  <a:lumOff val="35000"/>
                </a:schemeClr>
              </a:solidFill>
            </a:endParaRPr>
          </a:p>
          <a:p>
            <a:pPr algn="just"/>
            <a:r>
              <a:rPr lang="fr-FR" dirty="0">
                <a:solidFill>
                  <a:schemeClr val="tx1">
                    <a:lumMod val="65000"/>
                    <a:lumOff val="35000"/>
                  </a:schemeClr>
                </a:solidFill>
              </a:rPr>
              <a:t>L’IA pourrait répondre à des besoins très variés selon les services, les fonctions et les processus.</a:t>
            </a:r>
          </a:p>
        </p:txBody>
      </p:sp>
      <p:sp>
        <p:nvSpPr>
          <p:cNvPr id="15" name="Rectangle : coins arrondis 2">
            <a:extLst>
              <a:ext uri="{FF2B5EF4-FFF2-40B4-BE49-F238E27FC236}">
                <a16:creationId xmlns:a16="http://schemas.microsoft.com/office/drawing/2014/main" id="{8A48576A-BF8C-4E26-954F-9167A067E7C1}"/>
              </a:ext>
            </a:extLst>
          </p:cNvPr>
          <p:cNvSpPr/>
          <p:nvPr/>
        </p:nvSpPr>
        <p:spPr>
          <a:xfrm>
            <a:off x="351147" y="3933056"/>
            <a:ext cx="2998423" cy="1656184"/>
          </a:xfrm>
          <a:prstGeom prst="roundRect">
            <a:avLst>
              <a:gd name="adj" fmla="val 8524"/>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a:solidFill>
                  <a:schemeClr val="tx1">
                    <a:lumMod val="65000"/>
                    <a:lumOff val="35000"/>
                  </a:schemeClr>
                </a:solidFill>
              </a:rPr>
              <a:t>Favoriser l’accompagnement et faciliter l’appropriation</a:t>
            </a:r>
          </a:p>
        </p:txBody>
      </p:sp>
      <p:sp>
        <p:nvSpPr>
          <p:cNvPr id="16" name="Rectangle : coins arrondis 2">
            <a:extLst>
              <a:ext uri="{FF2B5EF4-FFF2-40B4-BE49-F238E27FC236}">
                <a16:creationId xmlns:a16="http://schemas.microsoft.com/office/drawing/2014/main" id="{8A48576A-BF8C-4E26-954F-9167A067E7C1}"/>
              </a:ext>
            </a:extLst>
          </p:cNvPr>
          <p:cNvSpPr/>
          <p:nvPr/>
        </p:nvSpPr>
        <p:spPr>
          <a:xfrm>
            <a:off x="3421578" y="3933056"/>
            <a:ext cx="8568952" cy="1656184"/>
          </a:xfrm>
          <a:prstGeom prst="roundRect">
            <a:avLst>
              <a:gd name="adj" fmla="val 8524"/>
            </a:avLst>
          </a:prstGeom>
          <a:solidFill>
            <a:srgbClr val="FFF1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dirty="0">
                <a:solidFill>
                  <a:schemeClr val="tx1">
                    <a:lumMod val="65000"/>
                    <a:lumOff val="35000"/>
                  </a:schemeClr>
                </a:solidFill>
              </a:rPr>
              <a:t>Les niveaux de connaissance de l’IA sont très hétérogènes et exposent l’établissement à des risques d’utilisation inadaptée. </a:t>
            </a:r>
          </a:p>
          <a:p>
            <a:endParaRPr lang="fr-FR" dirty="0">
              <a:solidFill>
                <a:schemeClr val="tx1">
                  <a:lumMod val="65000"/>
                  <a:lumOff val="35000"/>
                </a:schemeClr>
              </a:solidFill>
            </a:endParaRPr>
          </a:p>
          <a:p>
            <a:r>
              <a:rPr lang="fr-FR" dirty="0">
                <a:solidFill>
                  <a:schemeClr val="tx1">
                    <a:lumMod val="65000"/>
                    <a:lumOff val="35000"/>
                  </a:schemeClr>
                </a:solidFill>
              </a:rPr>
              <a:t>La réussite dépend d’un soutien humain fort, reposant sur la pédagogie et le temps nécessaire à l’acculturation.</a:t>
            </a:r>
          </a:p>
        </p:txBody>
      </p:sp>
      <p:sp>
        <p:nvSpPr>
          <p:cNvPr id="17" name="Rectangle : coins arrondis 2">
            <a:extLst>
              <a:ext uri="{FF2B5EF4-FFF2-40B4-BE49-F238E27FC236}">
                <a16:creationId xmlns:a16="http://schemas.microsoft.com/office/drawing/2014/main" id="{8A48576A-BF8C-4E26-954F-9167A067E7C1}"/>
              </a:ext>
            </a:extLst>
          </p:cNvPr>
          <p:cNvSpPr/>
          <p:nvPr/>
        </p:nvSpPr>
        <p:spPr>
          <a:xfrm>
            <a:off x="361273" y="2492896"/>
            <a:ext cx="2998423" cy="1224136"/>
          </a:xfrm>
          <a:prstGeom prst="roundRect">
            <a:avLst>
              <a:gd name="adj" fmla="val 8524"/>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a:solidFill>
                  <a:schemeClr val="tx1">
                    <a:lumMod val="65000"/>
                    <a:lumOff val="35000"/>
                  </a:schemeClr>
                </a:solidFill>
              </a:rPr>
              <a:t>Eviter une « déshumanisation »</a:t>
            </a:r>
          </a:p>
        </p:txBody>
      </p:sp>
      <p:sp>
        <p:nvSpPr>
          <p:cNvPr id="18" name="Rectangle : coins arrondis 2">
            <a:extLst>
              <a:ext uri="{FF2B5EF4-FFF2-40B4-BE49-F238E27FC236}">
                <a16:creationId xmlns:a16="http://schemas.microsoft.com/office/drawing/2014/main" id="{8A48576A-BF8C-4E26-954F-9167A067E7C1}"/>
              </a:ext>
            </a:extLst>
          </p:cNvPr>
          <p:cNvSpPr/>
          <p:nvPr/>
        </p:nvSpPr>
        <p:spPr>
          <a:xfrm>
            <a:off x="3431704" y="2492896"/>
            <a:ext cx="8568952" cy="1224136"/>
          </a:xfrm>
          <a:prstGeom prst="roundRect">
            <a:avLst>
              <a:gd name="adj" fmla="val 8524"/>
            </a:avLst>
          </a:prstGeom>
          <a:solidFill>
            <a:srgbClr val="FFF1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fr-FR" dirty="0">
                <a:solidFill>
                  <a:schemeClr val="tx1">
                    <a:lumMod val="65000"/>
                    <a:lumOff val="35000"/>
                  </a:schemeClr>
                </a:solidFill>
              </a:rPr>
              <a:t>Il est essentiel de mesurer les bénéfices réels et de rester vigilant sur l’automatisation et la transformation des tâches.</a:t>
            </a:r>
          </a:p>
        </p:txBody>
      </p:sp>
    </p:spTree>
    <p:extLst>
      <p:ext uri="{BB962C8B-B14F-4D97-AF65-F5344CB8AC3E}">
        <p14:creationId xmlns:p14="http://schemas.microsoft.com/office/powerpoint/2010/main" val="1366465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P spid="17" grpId="0" animBg="1"/>
      <p:bldP spid="1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fr-FR" dirty="0"/>
              <a:t>Enjeux</a:t>
            </a:r>
          </a:p>
        </p:txBody>
      </p:sp>
      <p:sp>
        <p:nvSpPr>
          <p:cNvPr id="13" name="Rectangle : coins arrondis 2">
            <a:extLst>
              <a:ext uri="{FF2B5EF4-FFF2-40B4-BE49-F238E27FC236}">
                <a16:creationId xmlns:a16="http://schemas.microsoft.com/office/drawing/2014/main" id="{8A48576A-BF8C-4E26-954F-9167A067E7C1}"/>
              </a:ext>
            </a:extLst>
          </p:cNvPr>
          <p:cNvSpPr/>
          <p:nvPr/>
        </p:nvSpPr>
        <p:spPr>
          <a:xfrm>
            <a:off x="361273" y="1124744"/>
            <a:ext cx="2998423" cy="1368152"/>
          </a:xfrm>
          <a:prstGeom prst="roundRect">
            <a:avLst>
              <a:gd name="adj" fmla="val 8524"/>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a:solidFill>
                  <a:schemeClr val="tx1">
                    <a:lumMod val="65000"/>
                    <a:lumOff val="35000"/>
                  </a:schemeClr>
                </a:solidFill>
              </a:rPr>
              <a:t>Sortir du « Shadow AI »</a:t>
            </a:r>
          </a:p>
        </p:txBody>
      </p:sp>
      <p:sp>
        <p:nvSpPr>
          <p:cNvPr id="14" name="Rectangle : coins arrondis 2">
            <a:extLst>
              <a:ext uri="{FF2B5EF4-FFF2-40B4-BE49-F238E27FC236}">
                <a16:creationId xmlns:a16="http://schemas.microsoft.com/office/drawing/2014/main" id="{8A48576A-BF8C-4E26-954F-9167A067E7C1}"/>
              </a:ext>
            </a:extLst>
          </p:cNvPr>
          <p:cNvSpPr/>
          <p:nvPr/>
        </p:nvSpPr>
        <p:spPr>
          <a:xfrm>
            <a:off x="3431704" y="1124744"/>
            <a:ext cx="8568952" cy="1368152"/>
          </a:xfrm>
          <a:prstGeom prst="roundRect">
            <a:avLst>
              <a:gd name="adj" fmla="val 8524"/>
            </a:avLst>
          </a:prstGeom>
          <a:solidFill>
            <a:srgbClr val="FFF1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dirty="0">
                <a:solidFill>
                  <a:schemeClr val="tx1">
                    <a:lumMod val="65000"/>
                    <a:lumOff val="35000"/>
                  </a:schemeClr>
                </a:solidFill>
              </a:rPr>
              <a:t>Des collègues utilisent l’IA pour des tâches variées, dans une logique mêlant expérimentation et autonomie qui exposent à des risques collectifs, bien que générant un sentiment d’efficacité individuelle</a:t>
            </a:r>
          </a:p>
        </p:txBody>
      </p:sp>
      <p:sp>
        <p:nvSpPr>
          <p:cNvPr id="17" name="Rectangle : coins arrondis 2">
            <a:extLst>
              <a:ext uri="{FF2B5EF4-FFF2-40B4-BE49-F238E27FC236}">
                <a16:creationId xmlns:a16="http://schemas.microsoft.com/office/drawing/2014/main" id="{8A48576A-BF8C-4E26-954F-9167A067E7C1}"/>
              </a:ext>
            </a:extLst>
          </p:cNvPr>
          <p:cNvSpPr/>
          <p:nvPr/>
        </p:nvSpPr>
        <p:spPr>
          <a:xfrm>
            <a:off x="361273" y="2762321"/>
            <a:ext cx="2998423" cy="1521950"/>
          </a:xfrm>
          <a:prstGeom prst="roundRect">
            <a:avLst>
              <a:gd name="adj" fmla="val 8524"/>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a:solidFill>
                  <a:schemeClr val="tx1">
                    <a:lumMod val="65000"/>
                    <a:lumOff val="35000"/>
                  </a:schemeClr>
                </a:solidFill>
              </a:rPr>
              <a:t>S’engager dans la responsabilité environnementale</a:t>
            </a:r>
          </a:p>
        </p:txBody>
      </p:sp>
      <p:sp>
        <p:nvSpPr>
          <p:cNvPr id="18" name="Rectangle : coins arrondis 2">
            <a:extLst>
              <a:ext uri="{FF2B5EF4-FFF2-40B4-BE49-F238E27FC236}">
                <a16:creationId xmlns:a16="http://schemas.microsoft.com/office/drawing/2014/main" id="{8A48576A-BF8C-4E26-954F-9167A067E7C1}"/>
              </a:ext>
            </a:extLst>
          </p:cNvPr>
          <p:cNvSpPr/>
          <p:nvPr/>
        </p:nvSpPr>
        <p:spPr>
          <a:xfrm>
            <a:off x="3431704" y="2762321"/>
            <a:ext cx="8568952" cy="1521950"/>
          </a:xfrm>
          <a:prstGeom prst="roundRect">
            <a:avLst>
              <a:gd name="adj" fmla="val 8524"/>
            </a:avLst>
          </a:prstGeom>
          <a:solidFill>
            <a:srgbClr val="FFF1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fr-FR" dirty="0">
                <a:solidFill>
                  <a:schemeClr val="tx1">
                    <a:lumMod val="65000"/>
                    <a:lumOff val="35000"/>
                  </a:schemeClr>
                </a:solidFill>
              </a:rPr>
              <a:t>Les solutions et les usages de l’IA doivent être évalués au regard de leur impact écologique et énergétique. </a:t>
            </a:r>
          </a:p>
          <a:p>
            <a:pPr algn="just"/>
            <a:endParaRPr lang="fr-FR" dirty="0">
              <a:solidFill>
                <a:schemeClr val="tx1">
                  <a:lumMod val="65000"/>
                  <a:lumOff val="35000"/>
                </a:schemeClr>
              </a:solidFill>
            </a:endParaRPr>
          </a:p>
          <a:p>
            <a:pPr algn="just"/>
            <a:r>
              <a:rPr lang="fr-FR" dirty="0">
                <a:solidFill>
                  <a:schemeClr val="tx1">
                    <a:lumMod val="65000"/>
                    <a:lumOff val="35000"/>
                  </a:schemeClr>
                </a:solidFill>
              </a:rPr>
              <a:t>(ex : éviter les usages avec peu de valeurs ajoutées qui consomment des ressources</a:t>
            </a:r>
            <a:r>
              <a:rPr lang="fr-FR" strike="sngStrike" dirty="0">
                <a:solidFill>
                  <a:schemeClr val="tx1">
                    <a:lumMod val="65000"/>
                    <a:lumOff val="35000"/>
                  </a:schemeClr>
                </a:solidFill>
              </a:rPr>
              <a:t>)</a:t>
            </a:r>
          </a:p>
        </p:txBody>
      </p:sp>
      <p:sp>
        <p:nvSpPr>
          <p:cNvPr id="19" name="Rectangle : coins arrondis 2">
            <a:extLst>
              <a:ext uri="{FF2B5EF4-FFF2-40B4-BE49-F238E27FC236}">
                <a16:creationId xmlns:a16="http://schemas.microsoft.com/office/drawing/2014/main" id="{8A48576A-BF8C-4E26-954F-9167A067E7C1}"/>
              </a:ext>
            </a:extLst>
          </p:cNvPr>
          <p:cNvSpPr/>
          <p:nvPr/>
        </p:nvSpPr>
        <p:spPr>
          <a:xfrm>
            <a:off x="361273" y="4437112"/>
            <a:ext cx="2998423" cy="1294362"/>
          </a:xfrm>
          <a:prstGeom prst="roundRect">
            <a:avLst>
              <a:gd name="adj" fmla="val 8524"/>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a:solidFill>
                  <a:schemeClr val="tx1">
                    <a:lumMod val="65000"/>
                    <a:lumOff val="35000"/>
                  </a:schemeClr>
                </a:solidFill>
              </a:rPr>
              <a:t>Respecter les cadres normatifs</a:t>
            </a:r>
          </a:p>
        </p:txBody>
      </p:sp>
      <p:sp>
        <p:nvSpPr>
          <p:cNvPr id="20" name="Rectangle : coins arrondis 2">
            <a:extLst>
              <a:ext uri="{FF2B5EF4-FFF2-40B4-BE49-F238E27FC236}">
                <a16:creationId xmlns:a16="http://schemas.microsoft.com/office/drawing/2014/main" id="{8A48576A-BF8C-4E26-954F-9167A067E7C1}"/>
              </a:ext>
            </a:extLst>
          </p:cNvPr>
          <p:cNvSpPr/>
          <p:nvPr/>
        </p:nvSpPr>
        <p:spPr>
          <a:xfrm>
            <a:off x="3431704" y="4437112"/>
            <a:ext cx="8568952" cy="1294362"/>
          </a:xfrm>
          <a:prstGeom prst="roundRect">
            <a:avLst>
              <a:gd name="adj" fmla="val 8524"/>
            </a:avLst>
          </a:prstGeom>
          <a:solidFill>
            <a:srgbClr val="FFF1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fr-FR" dirty="0">
                <a:solidFill>
                  <a:schemeClr val="tx1">
                    <a:lumMod val="65000"/>
                    <a:lumOff val="35000"/>
                  </a:schemeClr>
                </a:solidFill>
              </a:rPr>
              <a:t>L’usage de l’IA doit s’inscrire dans le respect du RGPD, la SSI (Sécurité des systèmes d’information), la souveraineté et intégrer une gestion rigoureuse des données sensibles. </a:t>
            </a:r>
          </a:p>
          <a:p>
            <a:pPr algn="just"/>
            <a:r>
              <a:rPr lang="fr-FR" dirty="0">
                <a:solidFill>
                  <a:schemeClr val="tx1">
                    <a:lumMod val="65000"/>
                    <a:lumOff val="35000"/>
                  </a:schemeClr>
                </a:solidFill>
              </a:rPr>
              <a:t>Les usages devront aussi respecter notre charte (en cours d’élaboration).</a:t>
            </a:r>
          </a:p>
        </p:txBody>
      </p:sp>
    </p:spTree>
    <p:extLst>
      <p:ext uri="{BB962C8B-B14F-4D97-AF65-F5344CB8AC3E}">
        <p14:creationId xmlns:p14="http://schemas.microsoft.com/office/powerpoint/2010/main" val="457363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7" grpId="0" animBg="1"/>
      <p:bldP spid="18" grpId="0" animBg="1"/>
      <p:bldP spid="19" grpId="0" animBg="1"/>
      <p:bldP spid="2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txBox="1">
            <a:spLocks/>
          </p:cNvSpPr>
          <p:nvPr/>
        </p:nvSpPr>
        <p:spPr>
          <a:xfrm flipH="1">
            <a:off x="47328" y="585696"/>
            <a:ext cx="12024000" cy="14400"/>
          </a:xfrm>
          <a:prstGeom prst="rect">
            <a:avLst/>
          </a:prstGeom>
          <a:gradFill flip="none" rotWithShape="1">
            <a:gsLst>
              <a:gs pos="0">
                <a:schemeClr val="accent1"/>
              </a:gs>
              <a:gs pos="39000">
                <a:schemeClr val="accent6"/>
              </a:gs>
              <a:gs pos="62000">
                <a:schemeClr val="accent6"/>
              </a:gs>
              <a:gs pos="100000">
                <a:schemeClr val="accent3"/>
              </a:gs>
            </a:gsLst>
            <a:lin ang="108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lvl1pPr algn="r" rtl="0" eaLnBrk="0" fontAlgn="base" hangingPunct="0">
              <a:spcBef>
                <a:spcPct val="0"/>
              </a:spcBef>
              <a:spcAft>
                <a:spcPct val="0"/>
              </a:spcAft>
              <a:defRPr kumimoji="0" lang="fr-FR" sz="3200" b="0" kern="1200" dirty="0">
                <a:solidFill>
                  <a:schemeClr val="lt1"/>
                </a:solidFill>
                <a:latin typeface="+mn-lt"/>
                <a:ea typeface="+mn-ea"/>
                <a:cs typeface="+mn-cs"/>
              </a:defRPr>
            </a:lvl1pPr>
            <a:lvl2pPr algn="ctr" rtl="0" eaLnBrk="0" fontAlgn="base" hangingPunct="0">
              <a:spcBef>
                <a:spcPct val="0"/>
              </a:spcBef>
              <a:spcAft>
                <a:spcPct val="0"/>
              </a:spcAft>
              <a:defRPr sz="4400">
                <a:solidFill>
                  <a:schemeClr val="lt1"/>
                </a:solidFill>
                <a:latin typeface="+mn-lt"/>
                <a:ea typeface="+mn-ea"/>
                <a:cs typeface="+mn-cs"/>
              </a:defRPr>
            </a:lvl2pPr>
            <a:lvl3pPr algn="ctr" rtl="0" eaLnBrk="0" fontAlgn="base" hangingPunct="0">
              <a:spcBef>
                <a:spcPct val="0"/>
              </a:spcBef>
              <a:spcAft>
                <a:spcPct val="0"/>
              </a:spcAft>
              <a:defRPr sz="4400">
                <a:solidFill>
                  <a:schemeClr val="lt1"/>
                </a:solidFill>
                <a:latin typeface="+mn-lt"/>
                <a:ea typeface="+mn-ea"/>
                <a:cs typeface="+mn-cs"/>
              </a:defRPr>
            </a:lvl3pPr>
            <a:lvl4pPr algn="ctr" rtl="0" eaLnBrk="0" fontAlgn="base" hangingPunct="0">
              <a:spcBef>
                <a:spcPct val="0"/>
              </a:spcBef>
              <a:spcAft>
                <a:spcPct val="0"/>
              </a:spcAft>
              <a:defRPr sz="4400">
                <a:solidFill>
                  <a:schemeClr val="lt1"/>
                </a:solidFill>
                <a:latin typeface="+mn-lt"/>
                <a:ea typeface="+mn-ea"/>
                <a:cs typeface="+mn-cs"/>
              </a:defRPr>
            </a:lvl4pPr>
            <a:lvl5pPr algn="ctr" rtl="0" eaLnBrk="0" fontAlgn="base" hangingPunct="0">
              <a:spcBef>
                <a:spcPct val="0"/>
              </a:spcBef>
              <a:spcAft>
                <a:spcPct val="0"/>
              </a:spcAft>
              <a:defRPr sz="4400">
                <a:solidFill>
                  <a:schemeClr val="lt1"/>
                </a:solidFill>
                <a:latin typeface="+mn-lt"/>
                <a:ea typeface="+mn-ea"/>
                <a:cs typeface="+mn-cs"/>
              </a:defRPr>
            </a:lvl5pPr>
            <a:lvl6pPr marL="457200" algn="ctr" rtl="0" fontAlgn="base">
              <a:spcBef>
                <a:spcPct val="0"/>
              </a:spcBef>
              <a:spcAft>
                <a:spcPct val="0"/>
              </a:spcAft>
              <a:defRPr sz="4400">
                <a:solidFill>
                  <a:schemeClr val="lt1"/>
                </a:solidFill>
                <a:latin typeface="+mn-lt"/>
                <a:ea typeface="+mn-ea"/>
                <a:cs typeface="+mn-cs"/>
              </a:defRPr>
            </a:lvl6pPr>
            <a:lvl7pPr marL="914400" algn="ctr" rtl="0" fontAlgn="base">
              <a:spcBef>
                <a:spcPct val="0"/>
              </a:spcBef>
              <a:spcAft>
                <a:spcPct val="0"/>
              </a:spcAft>
              <a:defRPr sz="4400">
                <a:solidFill>
                  <a:schemeClr val="lt1"/>
                </a:solidFill>
                <a:latin typeface="+mn-lt"/>
                <a:ea typeface="+mn-ea"/>
                <a:cs typeface="+mn-cs"/>
              </a:defRPr>
            </a:lvl7pPr>
            <a:lvl8pPr marL="1371600" algn="ctr" rtl="0" fontAlgn="base">
              <a:spcBef>
                <a:spcPct val="0"/>
              </a:spcBef>
              <a:spcAft>
                <a:spcPct val="0"/>
              </a:spcAft>
              <a:defRPr sz="4400">
                <a:solidFill>
                  <a:schemeClr val="lt1"/>
                </a:solidFill>
                <a:latin typeface="+mn-lt"/>
                <a:ea typeface="+mn-ea"/>
                <a:cs typeface="+mn-cs"/>
              </a:defRPr>
            </a:lvl8pPr>
            <a:lvl9pPr marL="1828800" algn="ctr" rtl="0" fontAlgn="base">
              <a:spcBef>
                <a:spcPct val="0"/>
              </a:spcBef>
              <a:spcAft>
                <a:spcPct val="0"/>
              </a:spcAft>
              <a:defRPr sz="4400">
                <a:solidFill>
                  <a:schemeClr val="lt1"/>
                </a:solidFill>
                <a:latin typeface="+mn-lt"/>
                <a:ea typeface="+mn-ea"/>
                <a:cs typeface="+mn-cs"/>
              </a:defRPr>
            </a:lvl9pPr>
          </a:lstStyle>
          <a:p>
            <a:pPr eaLnBrk="1" hangingPunct="1">
              <a:lnSpc>
                <a:spcPct val="85000"/>
              </a:lnSpc>
            </a:pPr>
            <a:endParaRPr>
              <a:solidFill>
                <a:prstClr val="white"/>
              </a:solidFill>
            </a:endParaRPr>
          </a:p>
        </p:txBody>
      </p:sp>
      <p:sp>
        <p:nvSpPr>
          <p:cNvPr id="6" name="ZoneTexte 5">
            <a:extLst>
              <a:ext uri="{FF2B5EF4-FFF2-40B4-BE49-F238E27FC236}">
                <a16:creationId xmlns:a16="http://schemas.microsoft.com/office/drawing/2014/main" id="{5B07E242-59CF-4291-8F32-AACAFD131922}"/>
              </a:ext>
            </a:extLst>
          </p:cNvPr>
          <p:cNvSpPr txBox="1"/>
          <p:nvPr/>
        </p:nvSpPr>
        <p:spPr>
          <a:xfrm>
            <a:off x="57934" y="84673"/>
            <a:ext cx="12013394" cy="523220"/>
          </a:xfrm>
          <a:prstGeom prst="rect">
            <a:avLst/>
          </a:prstGeom>
          <a:noFill/>
        </p:spPr>
        <p:txBody>
          <a:bodyPr wrap="square" rtlCol="0">
            <a:spAutoFit/>
          </a:bodyPr>
          <a:lstStyle/>
          <a:p>
            <a:pPr algn="r"/>
            <a:r>
              <a:rPr lang="fr-FR" sz="2800" dirty="0"/>
              <a:t>Intérêts d’une expérimentation</a:t>
            </a:r>
            <a:endParaRPr lang="fr-FR" sz="2800" dirty="0">
              <a:solidFill>
                <a:schemeClr val="tx1">
                  <a:lumMod val="75000"/>
                  <a:lumOff val="25000"/>
                </a:schemeClr>
              </a:solidFill>
              <a:latin typeface="Calibri" panose="020F0502020204030204" pitchFamily="34" charset="0"/>
              <a:cs typeface="Arial" panose="020B0604020202020204" pitchFamily="34" charset="0"/>
            </a:endParaRPr>
          </a:p>
        </p:txBody>
      </p:sp>
      <p:sp>
        <p:nvSpPr>
          <p:cNvPr id="14" name="Titre 1"/>
          <p:cNvSpPr txBox="1">
            <a:spLocks/>
          </p:cNvSpPr>
          <p:nvPr/>
        </p:nvSpPr>
        <p:spPr>
          <a:xfrm flipH="1">
            <a:off x="47328" y="585696"/>
            <a:ext cx="12024000" cy="14400"/>
          </a:xfrm>
          <a:prstGeom prst="rect">
            <a:avLst/>
          </a:prstGeom>
          <a:gradFill flip="none" rotWithShape="1">
            <a:gsLst>
              <a:gs pos="0">
                <a:schemeClr val="accent1"/>
              </a:gs>
              <a:gs pos="39000">
                <a:schemeClr val="accent6"/>
              </a:gs>
              <a:gs pos="62000">
                <a:schemeClr val="accent6"/>
              </a:gs>
              <a:gs pos="100000">
                <a:schemeClr val="accent3"/>
              </a:gs>
            </a:gsLst>
            <a:lin ang="108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lvl1pPr algn="r" rtl="0" eaLnBrk="0" fontAlgn="base" hangingPunct="0">
              <a:spcBef>
                <a:spcPct val="0"/>
              </a:spcBef>
              <a:spcAft>
                <a:spcPct val="0"/>
              </a:spcAft>
              <a:defRPr kumimoji="0" lang="fr-FR" sz="3200" b="0" kern="1200" dirty="0">
                <a:solidFill>
                  <a:schemeClr val="lt1"/>
                </a:solidFill>
                <a:latin typeface="+mn-lt"/>
                <a:ea typeface="+mn-ea"/>
                <a:cs typeface="+mn-cs"/>
              </a:defRPr>
            </a:lvl1pPr>
            <a:lvl2pPr algn="ctr" rtl="0" eaLnBrk="0" fontAlgn="base" hangingPunct="0">
              <a:spcBef>
                <a:spcPct val="0"/>
              </a:spcBef>
              <a:spcAft>
                <a:spcPct val="0"/>
              </a:spcAft>
              <a:defRPr sz="4400">
                <a:solidFill>
                  <a:schemeClr val="lt1"/>
                </a:solidFill>
                <a:latin typeface="+mn-lt"/>
                <a:ea typeface="+mn-ea"/>
                <a:cs typeface="+mn-cs"/>
              </a:defRPr>
            </a:lvl2pPr>
            <a:lvl3pPr algn="ctr" rtl="0" eaLnBrk="0" fontAlgn="base" hangingPunct="0">
              <a:spcBef>
                <a:spcPct val="0"/>
              </a:spcBef>
              <a:spcAft>
                <a:spcPct val="0"/>
              </a:spcAft>
              <a:defRPr sz="4400">
                <a:solidFill>
                  <a:schemeClr val="lt1"/>
                </a:solidFill>
                <a:latin typeface="+mn-lt"/>
                <a:ea typeface="+mn-ea"/>
                <a:cs typeface="+mn-cs"/>
              </a:defRPr>
            </a:lvl3pPr>
            <a:lvl4pPr algn="ctr" rtl="0" eaLnBrk="0" fontAlgn="base" hangingPunct="0">
              <a:spcBef>
                <a:spcPct val="0"/>
              </a:spcBef>
              <a:spcAft>
                <a:spcPct val="0"/>
              </a:spcAft>
              <a:defRPr sz="4400">
                <a:solidFill>
                  <a:schemeClr val="lt1"/>
                </a:solidFill>
                <a:latin typeface="+mn-lt"/>
                <a:ea typeface="+mn-ea"/>
                <a:cs typeface="+mn-cs"/>
              </a:defRPr>
            </a:lvl4pPr>
            <a:lvl5pPr algn="ctr" rtl="0" eaLnBrk="0" fontAlgn="base" hangingPunct="0">
              <a:spcBef>
                <a:spcPct val="0"/>
              </a:spcBef>
              <a:spcAft>
                <a:spcPct val="0"/>
              </a:spcAft>
              <a:defRPr sz="4400">
                <a:solidFill>
                  <a:schemeClr val="lt1"/>
                </a:solidFill>
                <a:latin typeface="+mn-lt"/>
                <a:ea typeface="+mn-ea"/>
                <a:cs typeface="+mn-cs"/>
              </a:defRPr>
            </a:lvl5pPr>
            <a:lvl6pPr marL="457200" algn="ctr" rtl="0" fontAlgn="base">
              <a:spcBef>
                <a:spcPct val="0"/>
              </a:spcBef>
              <a:spcAft>
                <a:spcPct val="0"/>
              </a:spcAft>
              <a:defRPr sz="4400">
                <a:solidFill>
                  <a:schemeClr val="lt1"/>
                </a:solidFill>
                <a:latin typeface="+mn-lt"/>
                <a:ea typeface="+mn-ea"/>
                <a:cs typeface="+mn-cs"/>
              </a:defRPr>
            </a:lvl6pPr>
            <a:lvl7pPr marL="914400" algn="ctr" rtl="0" fontAlgn="base">
              <a:spcBef>
                <a:spcPct val="0"/>
              </a:spcBef>
              <a:spcAft>
                <a:spcPct val="0"/>
              </a:spcAft>
              <a:defRPr sz="4400">
                <a:solidFill>
                  <a:schemeClr val="lt1"/>
                </a:solidFill>
                <a:latin typeface="+mn-lt"/>
                <a:ea typeface="+mn-ea"/>
                <a:cs typeface="+mn-cs"/>
              </a:defRPr>
            </a:lvl7pPr>
            <a:lvl8pPr marL="1371600" algn="ctr" rtl="0" fontAlgn="base">
              <a:spcBef>
                <a:spcPct val="0"/>
              </a:spcBef>
              <a:spcAft>
                <a:spcPct val="0"/>
              </a:spcAft>
              <a:defRPr sz="4400">
                <a:solidFill>
                  <a:schemeClr val="lt1"/>
                </a:solidFill>
                <a:latin typeface="+mn-lt"/>
                <a:ea typeface="+mn-ea"/>
                <a:cs typeface="+mn-cs"/>
              </a:defRPr>
            </a:lvl8pPr>
            <a:lvl9pPr marL="1828800" algn="ctr" rtl="0" fontAlgn="base">
              <a:spcBef>
                <a:spcPct val="0"/>
              </a:spcBef>
              <a:spcAft>
                <a:spcPct val="0"/>
              </a:spcAft>
              <a:defRPr sz="4400">
                <a:solidFill>
                  <a:schemeClr val="lt1"/>
                </a:solidFill>
                <a:latin typeface="+mn-lt"/>
                <a:ea typeface="+mn-ea"/>
                <a:cs typeface="+mn-cs"/>
              </a:defRPr>
            </a:lvl9pPr>
          </a:lstStyle>
          <a:p>
            <a:pPr eaLnBrk="1" hangingPunct="1">
              <a:lnSpc>
                <a:spcPct val="85000"/>
              </a:lnSpc>
            </a:pPr>
            <a:endParaRPr>
              <a:solidFill>
                <a:prstClr val="white"/>
              </a:solidFill>
            </a:endParaRPr>
          </a:p>
        </p:txBody>
      </p:sp>
      <p:sp>
        <p:nvSpPr>
          <p:cNvPr id="15" name="Rectangle : coins arrondis 2">
            <a:extLst>
              <a:ext uri="{FF2B5EF4-FFF2-40B4-BE49-F238E27FC236}">
                <a16:creationId xmlns:a16="http://schemas.microsoft.com/office/drawing/2014/main" id="{8A48576A-BF8C-4E26-954F-9167A067E7C1}"/>
              </a:ext>
            </a:extLst>
          </p:cNvPr>
          <p:cNvSpPr/>
          <p:nvPr/>
        </p:nvSpPr>
        <p:spPr>
          <a:xfrm>
            <a:off x="263352" y="764704"/>
            <a:ext cx="2998423" cy="2376264"/>
          </a:xfrm>
          <a:prstGeom prst="roundRect">
            <a:avLst>
              <a:gd name="adj" fmla="val 8524"/>
            </a:avLst>
          </a:prstGeom>
          <a:solidFill>
            <a:srgbClr val="AFF4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a:solidFill>
                  <a:schemeClr val="tx1">
                    <a:lumMod val="85000"/>
                    <a:lumOff val="15000"/>
                  </a:schemeClr>
                </a:solidFill>
              </a:rPr>
              <a:t>Répondre aux attentes fortes</a:t>
            </a:r>
          </a:p>
        </p:txBody>
      </p:sp>
      <p:sp>
        <p:nvSpPr>
          <p:cNvPr id="16" name="Rectangle : coins arrondis 2">
            <a:extLst>
              <a:ext uri="{FF2B5EF4-FFF2-40B4-BE49-F238E27FC236}">
                <a16:creationId xmlns:a16="http://schemas.microsoft.com/office/drawing/2014/main" id="{8A48576A-BF8C-4E26-954F-9167A067E7C1}"/>
              </a:ext>
            </a:extLst>
          </p:cNvPr>
          <p:cNvSpPr/>
          <p:nvPr/>
        </p:nvSpPr>
        <p:spPr>
          <a:xfrm>
            <a:off x="3333783" y="764704"/>
            <a:ext cx="8568952" cy="2376264"/>
          </a:xfrm>
          <a:prstGeom prst="roundRect">
            <a:avLst>
              <a:gd name="adj" fmla="val 8524"/>
            </a:avLst>
          </a:prstGeom>
          <a:solidFill>
            <a:srgbClr val="E7FF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fr-FR" dirty="0">
                <a:solidFill>
                  <a:srgbClr val="000000"/>
                </a:solidFill>
                <a:latin typeface="Calibri" panose="020F0502020204030204" pitchFamily="34" charset="0"/>
              </a:rPr>
              <a:t>De nombreux collègues souhaitent que notre établissement s'engage dans une réflexion sur l’utilisation de l'intelligence artificielle (IA). </a:t>
            </a:r>
          </a:p>
          <a:p>
            <a:pPr algn="just"/>
            <a:endParaRPr lang="fr-FR" dirty="0">
              <a:solidFill>
                <a:srgbClr val="000000"/>
              </a:solidFill>
              <a:latin typeface="Calibri" panose="020F0502020204030204" pitchFamily="34" charset="0"/>
            </a:endParaRPr>
          </a:p>
          <a:p>
            <a:pPr algn="just"/>
            <a:r>
              <a:rPr lang="fr-FR" dirty="0">
                <a:solidFill>
                  <a:srgbClr val="000000"/>
                </a:solidFill>
                <a:latin typeface="Calibri" panose="020F0502020204030204" pitchFamily="34" charset="0"/>
              </a:rPr>
              <a:t>Cette expérimentation permettra d'initier la démarche </a:t>
            </a:r>
          </a:p>
          <a:p>
            <a:pPr marL="285750" indent="-285750" algn="just">
              <a:buFont typeface="Arial" panose="020B0604020202020204" pitchFamily="34" charset="0"/>
              <a:buChar char="•"/>
            </a:pPr>
            <a:r>
              <a:rPr lang="fr-FR" dirty="0">
                <a:solidFill>
                  <a:srgbClr val="000000"/>
                </a:solidFill>
                <a:latin typeface="Calibri" panose="020F0502020204030204" pitchFamily="34" charset="0"/>
              </a:rPr>
              <a:t>auprès de volontaires, </a:t>
            </a:r>
          </a:p>
          <a:p>
            <a:pPr marL="285750" indent="-285750" algn="just">
              <a:buFont typeface="Arial" panose="020B0604020202020204" pitchFamily="34" charset="0"/>
              <a:buChar char="•"/>
            </a:pPr>
            <a:r>
              <a:rPr lang="fr-FR" dirty="0">
                <a:solidFill>
                  <a:srgbClr val="000000"/>
                </a:solidFill>
                <a:latin typeface="Calibri" panose="020F0502020204030204" pitchFamily="34" charset="0"/>
              </a:rPr>
              <a:t>avec une approche participative, </a:t>
            </a:r>
          </a:p>
          <a:p>
            <a:pPr marL="285750" indent="-285750" algn="just">
              <a:buFont typeface="Arial" panose="020B0604020202020204" pitchFamily="34" charset="0"/>
              <a:buChar char="•"/>
            </a:pPr>
            <a:r>
              <a:rPr lang="fr-FR" dirty="0">
                <a:solidFill>
                  <a:srgbClr val="000000"/>
                </a:solidFill>
                <a:latin typeface="Calibri" panose="020F0502020204030204" pitchFamily="34" charset="0"/>
              </a:rPr>
              <a:t>au sein d'un environnement sécurisé et encadré en s’appuyant sur les compétences de notre établissement (Ex : MIN, DSI, DRH, DEEP)</a:t>
            </a:r>
          </a:p>
        </p:txBody>
      </p:sp>
      <p:sp>
        <p:nvSpPr>
          <p:cNvPr id="17" name="Rectangle : coins arrondis 2">
            <a:extLst>
              <a:ext uri="{FF2B5EF4-FFF2-40B4-BE49-F238E27FC236}">
                <a16:creationId xmlns:a16="http://schemas.microsoft.com/office/drawing/2014/main" id="{8A48576A-BF8C-4E26-954F-9167A067E7C1}"/>
              </a:ext>
            </a:extLst>
          </p:cNvPr>
          <p:cNvSpPr/>
          <p:nvPr/>
        </p:nvSpPr>
        <p:spPr>
          <a:xfrm>
            <a:off x="263352" y="3208784"/>
            <a:ext cx="2998423" cy="1728192"/>
          </a:xfrm>
          <a:prstGeom prst="roundRect">
            <a:avLst>
              <a:gd name="adj" fmla="val 8524"/>
            </a:avLst>
          </a:prstGeom>
          <a:solidFill>
            <a:srgbClr val="AFF4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a:solidFill>
                  <a:schemeClr val="tx1">
                    <a:lumMod val="85000"/>
                    <a:lumOff val="15000"/>
                  </a:schemeClr>
                </a:solidFill>
              </a:rPr>
              <a:t>Acculturer et accompagner l’évolution des compétences</a:t>
            </a:r>
          </a:p>
        </p:txBody>
      </p:sp>
      <p:sp>
        <p:nvSpPr>
          <p:cNvPr id="18" name="Rectangle : coins arrondis 2">
            <a:extLst>
              <a:ext uri="{FF2B5EF4-FFF2-40B4-BE49-F238E27FC236}">
                <a16:creationId xmlns:a16="http://schemas.microsoft.com/office/drawing/2014/main" id="{8A48576A-BF8C-4E26-954F-9167A067E7C1}"/>
              </a:ext>
            </a:extLst>
          </p:cNvPr>
          <p:cNvSpPr/>
          <p:nvPr/>
        </p:nvSpPr>
        <p:spPr>
          <a:xfrm>
            <a:off x="3333783" y="3208784"/>
            <a:ext cx="8568952" cy="1728192"/>
          </a:xfrm>
          <a:prstGeom prst="roundRect">
            <a:avLst>
              <a:gd name="adj" fmla="val 8524"/>
            </a:avLst>
          </a:prstGeom>
          <a:solidFill>
            <a:srgbClr val="E7FF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fr-FR" dirty="0">
                <a:solidFill>
                  <a:srgbClr val="000000"/>
                </a:solidFill>
                <a:latin typeface="Calibri" panose="020F0502020204030204" pitchFamily="34" charset="0"/>
              </a:rPr>
              <a:t>Ce cadre expérimental permet :</a:t>
            </a:r>
          </a:p>
          <a:p>
            <a:pPr marL="285750" indent="-285750" algn="just">
              <a:buFont typeface="Arial" panose="020B0604020202020204" pitchFamily="34" charset="0"/>
              <a:buChar char="•"/>
            </a:pPr>
            <a:r>
              <a:rPr lang="fr-FR" dirty="0">
                <a:solidFill>
                  <a:srgbClr val="000000"/>
                </a:solidFill>
                <a:latin typeface="Calibri" panose="020F0502020204030204" pitchFamily="34" charset="0"/>
              </a:rPr>
              <a:t>d’acculturer les agents, </a:t>
            </a:r>
          </a:p>
          <a:p>
            <a:pPr marL="285750" indent="-285750" algn="just">
              <a:buFont typeface="Arial" panose="020B0604020202020204" pitchFamily="34" charset="0"/>
              <a:buChar char="•"/>
            </a:pPr>
            <a:r>
              <a:rPr lang="fr-FR" dirty="0">
                <a:solidFill>
                  <a:srgbClr val="000000"/>
                </a:solidFill>
                <a:latin typeface="Calibri" panose="020F0502020204030204" pitchFamily="34" charset="0"/>
              </a:rPr>
              <a:t>d'accompagner la montée en compétence, </a:t>
            </a:r>
          </a:p>
          <a:p>
            <a:pPr marL="285750" indent="-285750" algn="just">
              <a:buFont typeface="Arial" panose="020B0604020202020204" pitchFamily="34" charset="0"/>
              <a:buChar char="•"/>
            </a:pPr>
            <a:r>
              <a:rPr lang="fr-FR" dirty="0">
                <a:solidFill>
                  <a:srgbClr val="000000"/>
                </a:solidFill>
                <a:latin typeface="Calibri" panose="020F0502020204030204" pitchFamily="34" charset="0"/>
              </a:rPr>
              <a:t>de clarifier les impacts sur les métiers et de développer collectivement une culture commune autour du numérique</a:t>
            </a:r>
          </a:p>
        </p:txBody>
      </p:sp>
      <p:sp>
        <p:nvSpPr>
          <p:cNvPr id="19" name="Rectangle : coins arrondis 2">
            <a:extLst>
              <a:ext uri="{FF2B5EF4-FFF2-40B4-BE49-F238E27FC236}">
                <a16:creationId xmlns:a16="http://schemas.microsoft.com/office/drawing/2014/main" id="{8A48576A-BF8C-4E26-954F-9167A067E7C1}"/>
              </a:ext>
            </a:extLst>
          </p:cNvPr>
          <p:cNvSpPr/>
          <p:nvPr/>
        </p:nvSpPr>
        <p:spPr>
          <a:xfrm>
            <a:off x="263352" y="5036368"/>
            <a:ext cx="2998423" cy="1628800"/>
          </a:xfrm>
          <a:prstGeom prst="roundRect">
            <a:avLst>
              <a:gd name="adj" fmla="val 8524"/>
            </a:avLst>
          </a:prstGeom>
          <a:solidFill>
            <a:srgbClr val="AFF4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a:solidFill>
                  <a:schemeClr val="tx1">
                    <a:lumMod val="85000"/>
                    <a:lumOff val="15000"/>
                  </a:schemeClr>
                </a:solidFill>
              </a:rPr>
              <a:t>Innover de façon responsable</a:t>
            </a:r>
          </a:p>
        </p:txBody>
      </p:sp>
      <p:sp>
        <p:nvSpPr>
          <p:cNvPr id="20" name="Rectangle : coins arrondis 2">
            <a:extLst>
              <a:ext uri="{FF2B5EF4-FFF2-40B4-BE49-F238E27FC236}">
                <a16:creationId xmlns:a16="http://schemas.microsoft.com/office/drawing/2014/main" id="{8A48576A-BF8C-4E26-954F-9167A067E7C1}"/>
              </a:ext>
            </a:extLst>
          </p:cNvPr>
          <p:cNvSpPr/>
          <p:nvPr/>
        </p:nvSpPr>
        <p:spPr>
          <a:xfrm>
            <a:off x="3333783" y="5036368"/>
            <a:ext cx="8568952" cy="1628800"/>
          </a:xfrm>
          <a:prstGeom prst="roundRect">
            <a:avLst>
              <a:gd name="adj" fmla="val 8524"/>
            </a:avLst>
          </a:prstGeom>
          <a:solidFill>
            <a:srgbClr val="E7FF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fr-FR" dirty="0">
                <a:solidFill>
                  <a:srgbClr val="000000"/>
                </a:solidFill>
                <a:latin typeface="Calibri" panose="020F0502020204030204" pitchFamily="34" charset="0"/>
              </a:rPr>
              <a:t>La démarche expérimentale permet de </a:t>
            </a:r>
          </a:p>
          <a:p>
            <a:pPr marL="342900" indent="-342900" algn="just">
              <a:buFont typeface="Arial" panose="020B0604020202020204" pitchFamily="34" charset="0"/>
              <a:buChar char="•"/>
            </a:pPr>
            <a:r>
              <a:rPr lang="fr-FR" dirty="0">
                <a:solidFill>
                  <a:srgbClr val="000000"/>
                </a:solidFill>
                <a:latin typeface="Calibri" panose="020F0502020204030204" pitchFamily="34" charset="0"/>
              </a:rPr>
              <a:t>de tester la nouvelle technologie dans un cadre maîtrisé,</a:t>
            </a:r>
          </a:p>
          <a:p>
            <a:pPr marL="342900" indent="-342900" algn="just">
              <a:buFont typeface="Arial" panose="020B0604020202020204" pitchFamily="34" charset="0"/>
              <a:buChar char="•"/>
            </a:pPr>
            <a:r>
              <a:rPr lang="fr-FR" dirty="0">
                <a:solidFill>
                  <a:srgbClr val="000000"/>
                </a:solidFill>
                <a:latin typeface="Calibri" panose="020F0502020204030204" pitchFamily="34" charset="0"/>
              </a:rPr>
              <a:t>d'identifier les risques (souveraineté, biais, sécurité, conformité RGPD),</a:t>
            </a:r>
          </a:p>
          <a:p>
            <a:pPr marL="342900" indent="-342900" algn="just">
              <a:buFont typeface="Arial" panose="020B0604020202020204" pitchFamily="34" charset="0"/>
              <a:buChar char="•"/>
            </a:pPr>
            <a:r>
              <a:rPr lang="fr-FR" dirty="0">
                <a:solidFill>
                  <a:srgbClr val="000000"/>
                </a:solidFill>
                <a:latin typeface="Calibri" panose="020F0502020204030204" pitchFamily="34" charset="0"/>
              </a:rPr>
              <a:t>d'intégrer la dimension éthique et développement durable.</a:t>
            </a:r>
          </a:p>
        </p:txBody>
      </p:sp>
    </p:spTree>
    <p:extLst>
      <p:ext uri="{BB962C8B-B14F-4D97-AF65-F5344CB8AC3E}">
        <p14:creationId xmlns:p14="http://schemas.microsoft.com/office/powerpoint/2010/main" val="1951033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8" grpId="0" animBg="1"/>
      <p:bldP spid="19" grpId="0" animBg="1"/>
      <p:bldP spid="2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txBox="1">
            <a:spLocks/>
          </p:cNvSpPr>
          <p:nvPr/>
        </p:nvSpPr>
        <p:spPr>
          <a:xfrm flipH="1">
            <a:off x="47328" y="585696"/>
            <a:ext cx="12024000" cy="14400"/>
          </a:xfrm>
          <a:prstGeom prst="rect">
            <a:avLst/>
          </a:prstGeom>
          <a:gradFill flip="none" rotWithShape="1">
            <a:gsLst>
              <a:gs pos="0">
                <a:schemeClr val="accent1"/>
              </a:gs>
              <a:gs pos="39000">
                <a:schemeClr val="accent6"/>
              </a:gs>
              <a:gs pos="62000">
                <a:schemeClr val="accent6"/>
              </a:gs>
              <a:gs pos="100000">
                <a:schemeClr val="accent3"/>
              </a:gs>
            </a:gsLst>
            <a:lin ang="108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lvl1pPr algn="r" rtl="0" eaLnBrk="0" fontAlgn="base" hangingPunct="0">
              <a:spcBef>
                <a:spcPct val="0"/>
              </a:spcBef>
              <a:spcAft>
                <a:spcPct val="0"/>
              </a:spcAft>
              <a:defRPr kumimoji="0" lang="fr-FR" sz="3200" b="0" kern="1200" dirty="0">
                <a:solidFill>
                  <a:schemeClr val="lt1"/>
                </a:solidFill>
                <a:latin typeface="+mn-lt"/>
                <a:ea typeface="+mn-ea"/>
                <a:cs typeface="+mn-cs"/>
              </a:defRPr>
            </a:lvl1pPr>
            <a:lvl2pPr algn="ctr" rtl="0" eaLnBrk="0" fontAlgn="base" hangingPunct="0">
              <a:spcBef>
                <a:spcPct val="0"/>
              </a:spcBef>
              <a:spcAft>
                <a:spcPct val="0"/>
              </a:spcAft>
              <a:defRPr sz="4400">
                <a:solidFill>
                  <a:schemeClr val="lt1"/>
                </a:solidFill>
                <a:latin typeface="+mn-lt"/>
                <a:ea typeface="+mn-ea"/>
                <a:cs typeface="+mn-cs"/>
              </a:defRPr>
            </a:lvl2pPr>
            <a:lvl3pPr algn="ctr" rtl="0" eaLnBrk="0" fontAlgn="base" hangingPunct="0">
              <a:spcBef>
                <a:spcPct val="0"/>
              </a:spcBef>
              <a:spcAft>
                <a:spcPct val="0"/>
              </a:spcAft>
              <a:defRPr sz="4400">
                <a:solidFill>
                  <a:schemeClr val="lt1"/>
                </a:solidFill>
                <a:latin typeface="+mn-lt"/>
                <a:ea typeface="+mn-ea"/>
                <a:cs typeface="+mn-cs"/>
              </a:defRPr>
            </a:lvl3pPr>
            <a:lvl4pPr algn="ctr" rtl="0" eaLnBrk="0" fontAlgn="base" hangingPunct="0">
              <a:spcBef>
                <a:spcPct val="0"/>
              </a:spcBef>
              <a:spcAft>
                <a:spcPct val="0"/>
              </a:spcAft>
              <a:defRPr sz="4400">
                <a:solidFill>
                  <a:schemeClr val="lt1"/>
                </a:solidFill>
                <a:latin typeface="+mn-lt"/>
                <a:ea typeface="+mn-ea"/>
                <a:cs typeface="+mn-cs"/>
              </a:defRPr>
            </a:lvl4pPr>
            <a:lvl5pPr algn="ctr" rtl="0" eaLnBrk="0" fontAlgn="base" hangingPunct="0">
              <a:spcBef>
                <a:spcPct val="0"/>
              </a:spcBef>
              <a:spcAft>
                <a:spcPct val="0"/>
              </a:spcAft>
              <a:defRPr sz="4400">
                <a:solidFill>
                  <a:schemeClr val="lt1"/>
                </a:solidFill>
                <a:latin typeface="+mn-lt"/>
                <a:ea typeface="+mn-ea"/>
                <a:cs typeface="+mn-cs"/>
              </a:defRPr>
            </a:lvl5pPr>
            <a:lvl6pPr marL="457200" algn="ctr" rtl="0" fontAlgn="base">
              <a:spcBef>
                <a:spcPct val="0"/>
              </a:spcBef>
              <a:spcAft>
                <a:spcPct val="0"/>
              </a:spcAft>
              <a:defRPr sz="4400">
                <a:solidFill>
                  <a:schemeClr val="lt1"/>
                </a:solidFill>
                <a:latin typeface="+mn-lt"/>
                <a:ea typeface="+mn-ea"/>
                <a:cs typeface="+mn-cs"/>
              </a:defRPr>
            </a:lvl6pPr>
            <a:lvl7pPr marL="914400" algn="ctr" rtl="0" fontAlgn="base">
              <a:spcBef>
                <a:spcPct val="0"/>
              </a:spcBef>
              <a:spcAft>
                <a:spcPct val="0"/>
              </a:spcAft>
              <a:defRPr sz="4400">
                <a:solidFill>
                  <a:schemeClr val="lt1"/>
                </a:solidFill>
                <a:latin typeface="+mn-lt"/>
                <a:ea typeface="+mn-ea"/>
                <a:cs typeface="+mn-cs"/>
              </a:defRPr>
            </a:lvl7pPr>
            <a:lvl8pPr marL="1371600" algn="ctr" rtl="0" fontAlgn="base">
              <a:spcBef>
                <a:spcPct val="0"/>
              </a:spcBef>
              <a:spcAft>
                <a:spcPct val="0"/>
              </a:spcAft>
              <a:defRPr sz="4400">
                <a:solidFill>
                  <a:schemeClr val="lt1"/>
                </a:solidFill>
                <a:latin typeface="+mn-lt"/>
                <a:ea typeface="+mn-ea"/>
                <a:cs typeface="+mn-cs"/>
              </a:defRPr>
            </a:lvl8pPr>
            <a:lvl9pPr marL="1828800" algn="ctr" rtl="0" fontAlgn="base">
              <a:spcBef>
                <a:spcPct val="0"/>
              </a:spcBef>
              <a:spcAft>
                <a:spcPct val="0"/>
              </a:spcAft>
              <a:defRPr sz="4400">
                <a:solidFill>
                  <a:schemeClr val="lt1"/>
                </a:solidFill>
                <a:latin typeface="+mn-lt"/>
                <a:ea typeface="+mn-ea"/>
                <a:cs typeface="+mn-cs"/>
              </a:defRPr>
            </a:lvl9pPr>
          </a:lstStyle>
          <a:p>
            <a:pPr eaLnBrk="1" hangingPunct="1">
              <a:lnSpc>
                <a:spcPct val="85000"/>
              </a:lnSpc>
            </a:pPr>
            <a:endParaRPr>
              <a:solidFill>
                <a:prstClr val="white"/>
              </a:solidFill>
            </a:endParaRPr>
          </a:p>
        </p:txBody>
      </p:sp>
      <p:sp>
        <p:nvSpPr>
          <p:cNvPr id="6" name="ZoneTexte 5">
            <a:extLst>
              <a:ext uri="{FF2B5EF4-FFF2-40B4-BE49-F238E27FC236}">
                <a16:creationId xmlns:a16="http://schemas.microsoft.com/office/drawing/2014/main" id="{5B07E242-59CF-4291-8F32-AACAFD131922}"/>
              </a:ext>
            </a:extLst>
          </p:cNvPr>
          <p:cNvSpPr txBox="1"/>
          <p:nvPr/>
        </p:nvSpPr>
        <p:spPr>
          <a:xfrm>
            <a:off x="57934" y="84673"/>
            <a:ext cx="12013394" cy="523220"/>
          </a:xfrm>
          <a:prstGeom prst="rect">
            <a:avLst/>
          </a:prstGeom>
          <a:noFill/>
        </p:spPr>
        <p:txBody>
          <a:bodyPr wrap="square" rtlCol="0">
            <a:spAutoFit/>
          </a:bodyPr>
          <a:lstStyle/>
          <a:p>
            <a:pPr algn="r"/>
            <a:r>
              <a:rPr lang="fr-FR" sz="2800" dirty="0"/>
              <a:t>Intérêts d’une expérimentation</a:t>
            </a:r>
            <a:endParaRPr lang="fr-FR" sz="2800" dirty="0">
              <a:solidFill>
                <a:schemeClr val="tx1">
                  <a:lumMod val="75000"/>
                  <a:lumOff val="25000"/>
                </a:schemeClr>
              </a:solidFill>
              <a:latin typeface="Calibri" panose="020F0502020204030204" pitchFamily="34" charset="0"/>
              <a:cs typeface="Arial" panose="020B0604020202020204" pitchFamily="34" charset="0"/>
            </a:endParaRPr>
          </a:p>
        </p:txBody>
      </p:sp>
      <p:sp>
        <p:nvSpPr>
          <p:cNvPr id="14" name="Titre 1"/>
          <p:cNvSpPr txBox="1">
            <a:spLocks/>
          </p:cNvSpPr>
          <p:nvPr/>
        </p:nvSpPr>
        <p:spPr>
          <a:xfrm flipH="1">
            <a:off x="47328" y="585696"/>
            <a:ext cx="12024000" cy="14400"/>
          </a:xfrm>
          <a:prstGeom prst="rect">
            <a:avLst/>
          </a:prstGeom>
          <a:gradFill flip="none" rotWithShape="1">
            <a:gsLst>
              <a:gs pos="0">
                <a:schemeClr val="accent1"/>
              </a:gs>
              <a:gs pos="39000">
                <a:schemeClr val="accent6"/>
              </a:gs>
              <a:gs pos="62000">
                <a:schemeClr val="accent6"/>
              </a:gs>
              <a:gs pos="100000">
                <a:schemeClr val="accent3"/>
              </a:gs>
            </a:gsLst>
            <a:lin ang="108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lvl1pPr algn="r" rtl="0" eaLnBrk="0" fontAlgn="base" hangingPunct="0">
              <a:spcBef>
                <a:spcPct val="0"/>
              </a:spcBef>
              <a:spcAft>
                <a:spcPct val="0"/>
              </a:spcAft>
              <a:defRPr kumimoji="0" lang="fr-FR" sz="3200" b="0" kern="1200" dirty="0">
                <a:solidFill>
                  <a:schemeClr val="lt1"/>
                </a:solidFill>
                <a:latin typeface="+mn-lt"/>
                <a:ea typeface="+mn-ea"/>
                <a:cs typeface="+mn-cs"/>
              </a:defRPr>
            </a:lvl1pPr>
            <a:lvl2pPr algn="ctr" rtl="0" eaLnBrk="0" fontAlgn="base" hangingPunct="0">
              <a:spcBef>
                <a:spcPct val="0"/>
              </a:spcBef>
              <a:spcAft>
                <a:spcPct val="0"/>
              </a:spcAft>
              <a:defRPr sz="4400">
                <a:solidFill>
                  <a:schemeClr val="lt1"/>
                </a:solidFill>
                <a:latin typeface="+mn-lt"/>
                <a:ea typeface="+mn-ea"/>
                <a:cs typeface="+mn-cs"/>
              </a:defRPr>
            </a:lvl2pPr>
            <a:lvl3pPr algn="ctr" rtl="0" eaLnBrk="0" fontAlgn="base" hangingPunct="0">
              <a:spcBef>
                <a:spcPct val="0"/>
              </a:spcBef>
              <a:spcAft>
                <a:spcPct val="0"/>
              </a:spcAft>
              <a:defRPr sz="4400">
                <a:solidFill>
                  <a:schemeClr val="lt1"/>
                </a:solidFill>
                <a:latin typeface="+mn-lt"/>
                <a:ea typeface="+mn-ea"/>
                <a:cs typeface="+mn-cs"/>
              </a:defRPr>
            </a:lvl3pPr>
            <a:lvl4pPr algn="ctr" rtl="0" eaLnBrk="0" fontAlgn="base" hangingPunct="0">
              <a:spcBef>
                <a:spcPct val="0"/>
              </a:spcBef>
              <a:spcAft>
                <a:spcPct val="0"/>
              </a:spcAft>
              <a:defRPr sz="4400">
                <a:solidFill>
                  <a:schemeClr val="lt1"/>
                </a:solidFill>
                <a:latin typeface="+mn-lt"/>
                <a:ea typeface="+mn-ea"/>
                <a:cs typeface="+mn-cs"/>
              </a:defRPr>
            </a:lvl4pPr>
            <a:lvl5pPr algn="ctr" rtl="0" eaLnBrk="0" fontAlgn="base" hangingPunct="0">
              <a:spcBef>
                <a:spcPct val="0"/>
              </a:spcBef>
              <a:spcAft>
                <a:spcPct val="0"/>
              </a:spcAft>
              <a:defRPr sz="4400">
                <a:solidFill>
                  <a:schemeClr val="lt1"/>
                </a:solidFill>
                <a:latin typeface="+mn-lt"/>
                <a:ea typeface="+mn-ea"/>
                <a:cs typeface="+mn-cs"/>
              </a:defRPr>
            </a:lvl5pPr>
            <a:lvl6pPr marL="457200" algn="ctr" rtl="0" fontAlgn="base">
              <a:spcBef>
                <a:spcPct val="0"/>
              </a:spcBef>
              <a:spcAft>
                <a:spcPct val="0"/>
              </a:spcAft>
              <a:defRPr sz="4400">
                <a:solidFill>
                  <a:schemeClr val="lt1"/>
                </a:solidFill>
                <a:latin typeface="+mn-lt"/>
                <a:ea typeface="+mn-ea"/>
                <a:cs typeface="+mn-cs"/>
              </a:defRPr>
            </a:lvl6pPr>
            <a:lvl7pPr marL="914400" algn="ctr" rtl="0" fontAlgn="base">
              <a:spcBef>
                <a:spcPct val="0"/>
              </a:spcBef>
              <a:spcAft>
                <a:spcPct val="0"/>
              </a:spcAft>
              <a:defRPr sz="4400">
                <a:solidFill>
                  <a:schemeClr val="lt1"/>
                </a:solidFill>
                <a:latin typeface="+mn-lt"/>
                <a:ea typeface="+mn-ea"/>
                <a:cs typeface="+mn-cs"/>
              </a:defRPr>
            </a:lvl7pPr>
            <a:lvl8pPr marL="1371600" algn="ctr" rtl="0" fontAlgn="base">
              <a:spcBef>
                <a:spcPct val="0"/>
              </a:spcBef>
              <a:spcAft>
                <a:spcPct val="0"/>
              </a:spcAft>
              <a:defRPr sz="4400">
                <a:solidFill>
                  <a:schemeClr val="lt1"/>
                </a:solidFill>
                <a:latin typeface="+mn-lt"/>
                <a:ea typeface="+mn-ea"/>
                <a:cs typeface="+mn-cs"/>
              </a:defRPr>
            </a:lvl8pPr>
            <a:lvl9pPr marL="1828800" algn="ctr" rtl="0" fontAlgn="base">
              <a:spcBef>
                <a:spcPct val="0"/>
              </a:spcBef>
              <a:spcAft>
                <a:spcPct val="0"/>
              </a:spcAft>
              <a:defRPr sz="4400">
                <a:solidFill>
                  <a:schemeClr val="lt1"/>
                </a:solidFill>
                <a:latin typeface="+mn-lt"/>
                <a:ea typeface="+mn-ea"/>
                <a:cs typeface="+mn-cs"/>
              </a:defRPr>
            </a:lvl9pPr>
          </a:lstStyle>
          <a:p>
            <a:pPr eaLnBrk="1" hangingPunct="1">
              <a:lnSpc>
                <a:spcPct val="85000"/>
              </a:lnSpc>
            </a:pPr>
            <a:endParaRPr>
              <a:solidFill>
                <a:prstClr val="white"/>
              </a:solidFill>
            </a:endParaRPr>
          </a:p>
        </p:txBody>
      </p:sp>
      <p:sp>
        <p:nvSpPr>
          <p:cNvPr id="17" name="Rectangle : coins arrondis 2">
            <a:extLst>
              <a:ext uri="{FF2B5EF4-FFF2-40B4-BE49-F238E27FC236}">
                <a16:creationId xmlns:a16="http://schemas.microsoft.com/office/drawing/2014/main" id="{8A48576A-BF8C-4E26-954F-9167A067E7C1}"/>
              </a:ext>
            </a:extLst>
          </p:cNvPr>
          <p:cNvSpPr/>
          <p:nvPr/>
        </p:nvSpPr>
        <p:spPr>
          <a:xfrm>
            <a:off x="263352" y="2492896"/>
            <a:ext cx="2998423" cy="1368152"/>
          </a:xfrm>
          <a:prstGeom prst="roundRect">
            <a:avLst>
              <a:gd name="adj" fmla="val 8524"/>
            </a:avLst>
          </a:prstGeom>
          <a:solidFill>
            <a:srgbClr val="AFF4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a:solidFill>
                  <a:schemeClr val="tx1">
                    <a:lumMod val="85000"/>
                    <a:lumOff val="15000"/>
                  </a:schemeClr>
                </a:solidFill>
              </a:rPr>
              <a:t>Elaborer un cadre de confiance</a:t>
            </a:r>
          </a:p>
        </p:txBody>
      </p:sp>
      <p:sp>
        <p:nvSpPr>
          <p:cNvPr id="18" name="Rectangle : coins arrondis 2">
            <a:extLst>
              <a:ext uri="{FF2B5EF4-FFF2-40B4-BE49-F238E27FC236}">
                <a16:creationId xmlns:a16="http://schemas.microsoft.com/office/drawing/2014/main" id="{8A48576A-BF8C-4E26-954F-9167A067E7C1}"/>
              </a:ext>
            </a:extLst>
          </p:cNvPr>
          <p:cNvSpPr/>
          <p:nvPr/>
        </p:nvSpPr>
        <p:spPr>
          <a:xfrm>
            <a:off x="3333783" y="2492896"/>
            <a:ext cx="8568952" cy="1368152"/>
          </a:xfrm>
          <a:prstGeom prst="roundRect">
            <a:avLst>
              <a:gd name="adj" fmla="val 8524"/>
            </a:avLst>
          </a:prstGeom>
          <a:solidFill>
            <a:srgbClr val="E7FF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fr-FR" sz="2000" dirty="0">
                <a:solidFill>
                  <a:srgbClr val="000000"/>
                </a:solidFill>
                <a:latin typeface="Calibri" panose="020F0502020204030204" pitchFamily="34" charset="0"/>
              </a:rPr>
              <a:t>L’expérimentation permet d’engager le passage d'usages "Shadow AI" informels à des pratiques sécurisées et valorisées, sans risque pour l'institution.</a:t>
            </a:r>
          </a:p>
        </p:txBody>
      </p:sp>
      <p:sp>
        <p:nvSpPr>
          <p:cNvPr id="19" name="Rectangle : coins arrondis 2">
            <a:extLst>
              <a:ext uri="{FF2B5EF4-FFF2-40B4-BE49-F238E27FC236}">
                <a16:creationId xmlns:a16="http://schemas.microsoft.com/office/drawing/2014/main" id="{8A48576A-BF8C-4E26-954F-9167A067E7C1}"/>
              </a:ext>
            </a:extLst>
          </p:cNvPr>
          <p:cNvSpPr/>
          <p:nvPr/>
        </p:nvSpPr>
        <p:spPr>
          <a:xfrm>
            <a:off x="263352" y="4077072"/>
            <a:ext cx="2998423" cy="1988840"/>
          </a:xfrm>
          <a:prstGeom prst="roundRect">
            <a:avLst>
              <a:gd name="adj" fmla="val 8524"/>
            </a:avLst>
          </a:prstGeom>
          <a:solidFill>
            <a:srgbClr val="AFF4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a:solidFill>
                  <a:schemeClr val="tx1">
                    <a:lumMod val="85000"/>
                    <a:lumOff val="15000"/>
                  </a:schemeClr>
                </a:solidFill>
              </a:rPr>
              <a:t>Capitaliser sur les retours d’expérience</a:t>
            </a:r>
          </a:p>
        </p:txBody>
      </p:sp>
      <p:sp>
        <p:nvSpPr>
          <p:cNvPr id="20" name="Rectangle : coins arrondis 2">
            <a:extLst>
              <a:ext uri="{FF2B5EF4-FFF2-40B4-BE49-F238E27FC236}">
                <a16:creationId xmlns:a16="http://schemas.microsoft.com/office/drawing/2014/main" id="{8A48576A-BF8C-4E26-954F-9167A067E7C1}"/>
              </a:ext>
            </a:extLst>
          </p:cNvPr>
          <p:cNvSpPr/>
          <p:nvPr/>
        </p:nvSpPr>
        <p:spPr>
          <a:xfrm>
            <a:off x="3333783" y="4077072"/>
            <a:ext cx="8568952" cy="1988840"/>
          </a:xfrm>
          <a:prstGeom prst="roundRect">
            <a:avLst>
              <a:gd name="adj" fmla="val 8524"/>
            </a:avLst>
          </a:prstGeom>
          <a:solidFill>
            <a:srgbClr val="E7FF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fr-FR" sz="2000" dirty="0">
                <a:solidFill>
                  <a:srgbClr val="000000"/>
                </a:solidFill>
                <a:latin typeface="Calibri" panose="020F0502020204030204" pitchFamily="34" charset="0"/>
              </a:rPr>
              <a:t>L'expérimentation produit :</a:t>
            </a:r>
          </a:p>
          <a:p>
            <a:pPr marL="342900" indent="-342900" algn="just">
              <a:buFont typeface="Arial" panose="020B0604020202020204" pitchFamily="34" charset="0"/>
              <a:buChar char="•"/>
            </a:pPr>
            <a:r>
              <a:rPr lang="fr-FR" sz="2000" dirty="0">
                <a:solidFill>
                  <a:srgbClr val="000000"/>
                </a:solidFill>
                <a:latin typeface="Calibri" panose="020F0502020204030204" pitchFamily="34" charset="0"/>
              </a:rPr>
              <a:t>une base de connaissances partagée (cas d'usage, bonnes pratiques)</a:t>
            </a:r>
          </a:p>
          <a:p>
            <a:pPr marL="342900" indent="-342900" algn="just">
              <a:buFont typeface="Arial" panose="020B0604020202020204" pitchFamily="34" charset="0"/>
              <a:buChar char="•"/>
            </a:pPr>
            <a:r>
              <a:rPr lang="fr-FR" sz="2000" dirty="0">
                <a:solidFill>
                  <a:srgbClr val="000000"/>
                </a:solidFill>
                <a:latin typeface="Calibri" panose="020F0502020204030204" pitchFamily="34" charset="0"/>
              </a:rPr>
              <a:t>des recommandations pour une charte d'usage</a:t>
            </a:r>
          </a:p>
          <a:p>
            <a:pPr marL="342900" indent="-342900" algn="just">
              <a:buFont typeface="Arial" panose="020B0604020202020204" pitchFamily="34" charset="0"/>
              <a:buChar char="•"/>
            </a:pPr>
            <a:r>
              <a:rPr lang="fr-FR" sz="2000" dirty="0">
                <a:solidFill>
                  <a:srgbClr val="000000"/>
                </a:solidFill>
                <a:latin typeface="Calibri" panose="020F0502020204030204" pitchFamily="34" charset="0"/>
              </a:rPr>
              <a:t>des formations élargies en vue d’une appropriation plus large des outils et des pratiques.</a:t>
            </a:r>
          </a:p>
        </p:txBody>
      </p:sp>
      <p:sp>
        <p:nvSpPr>
          <p:cNvPr id="21" name="Rectangle : coins arrondis 2">
            <a:extLst>
              <a:ext uri="{FF2B5EF4-FFF2-40B4-BE49-F238E27FC236}">
                <a16:creationId xmlns:a16="http://schemas.microsoft.com/office/drawing/2014/main" id="{F57341E7-88AE-4FA2-8958-76788BCF47DD}"/>
              </a:ext>
            </a:extLst>
          </p:cNvPr>
          <p:cNvSpPr/>
          <p:nvPr/>
        </p:nvSpPr>
        <p:spPr>
          <a:xfrm>
            <a:off x="263352" y="854914"/>
            <a:ext cx="2998423" cy="1493966"/>
          </a:xfrm>
          <a:prstGeom prst="roundRect">
            <a:avLst>
              <a:gd name="adj" fmla="val 8524"/>
            </a:avLst>
          </a:prstGeom>
          <a:solidFill>
            <a:srgbClr val="AFF4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a:solidFill>
                  <a:schemeClr val="tx1">
                    <a:lumMod val="85000"/>
                    <a:lumOff val="15000"/>
                  </a:schemeClr>
                </a:solidFill>
              </a:rPr>
              <a:t>Tester des outils</a:t>
            </a:r>
          </a:p>
        </p:txBody>
      </p:sp>
      <p:sp>
        <p:nvSpPr>
          <p:cNvPr id="22" name="Rectangle : coins arrondis 2">
            <a:extLst>
              <a:ext uri="{FF2B5EF4-FFF2-40B4-BE49-F238E27FC236}">
                <a16:creationId xmlns:a16="http://schemas.microsoft.com/office/drawing/2014/main" id="{87B2FA51-852E-4D11-BEBD-C3480A4358EB}"/>
              </a:ext>
            </a:extLst>
          </p:cNvPr>
          <p:cNvSpPr/>
          <p:nvPr/>
        </p:nvSpPr>
        <p:spPr>
          <a:xfrm>
            <a:off x="3333783" y="867613"/>
            <a:ext cx="8568952" cy="1481266"/>
          </a:xfrm>
          <a:prstGeom prst="roundRect">
            <a:avLst>
              <a:gd name="adj" fmla="val 8524"/>
            </a:avLst>
          </a:prstGeom>
          <a:solidFill>
            <a:srgbClr val="E7FF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fr-FR" sz="2000" dirty="0">
                <a:solidFill>
                  <a:srgbClr val="000000"/>
                </a:solidFill>
                <a:latin typeface="Calibri" panose="020F0502020204030204" pitchFamily="34" charset="0"/>
              </a:rPr>
              <a:t>L’expérimentation permet de tester des outils et leurs potentielles valeurs ajoutées dans nos conditions réelles d'usages.</a:t>
            </a:r>
          </a:p>
        </p:txBody>
      </p:sp>
    </p:spTree>
    <p:extLst>
      <p:ext uri="{BB962C8B-B14F-4D97-AF65-F5344CB8AC3E}">
        <p14:creationId xmlns:p14="http://schemas.microsoft.com/office/powerpoint/2010/main" val="84641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7" grpId="0" animBg="1"/>
      <p:bldP spid="18" grpId="0" animBg="1"/>
      <p:bldP spid="19" grpId="0" animBg="1"/>
      <p:bldP spid="20" grpId="0" animBg="1"/>
      <p:bldP spid="21" grpId="0" animBg="1"/>
      <p:bldP spid="2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Espace réservé du numéro de diapositive 3">
            <a:extLst>
              <a:ext uri="{FF2B5EF4-FFF2-40B4-BE49-F238E27FC236}">
                <a16:creationId xmlns:a16="http://schemas.microsoft.com/office/drawing/2014/main" id="{6849583B-2AC9-4841-B056-C7C8835BD63F}"/>
              </a:ext>
            </a:extLst>
          </p:cNvPr>
          <p:cNvSpPr>
            <a:spLocks noGrp="1"/>
          </p:cNvSpPr>
          <p:nvPr>
            <p:ph type="sldNum" sz="quarter" idx="4"/>
          </p:nvPr>
        </p:nvSpPr>
        <p:spPr>
          <a:xfrm>
            <a:off x="11351368" y="6356350"/>
            <a:ext cx="577280" cy="365125"/>
          </a:xfrm>
        </p:spPr>
        <p:txBody>
          <a:bodyPr/>
          <a:lstStyle/>
          <a:p>
            <a:fld id="{4D1A8AF4-0310-4082-ACE7-3503E22EFE02}" type="slidenum">
              <a:rPr lang="fr-FR" smtClean="0"/>
              <a:pPr/>
              <a:t>7</a:t>
            </a:fld>
            <a:endParaRPr lang="fr-FR" dirty="0"/>
          </a:p>
        </p:txBody>
      </p:sp>
      <p:sp>
        <p:nvSpPr>
          <p:cNvPr id="4" name="Titre 4">
            <a:extLst>
              <a:ext uri="{FF2B5EF4-FFF2-40B4-BE49-F238E27FC236}">
                <a16:creationId xmlns:a16="http://schemas.microsoft.com/office/drawing/2014/main" id="{CAF92D27-515C-44BB-849B-F3C74A40612F}"/>
              </a:ext>
            </a:extLst>
          </p:cNvPr>
          <p:cNvSpPr>
            <a:spLocks noGrp="1"/>
          </p:cNvSpPr>
          <p:nvPr>
            <p:ph type="title"/>
          </p:nvPr>
        </p:nvSpPr>
        <p:spPr>
          <a:xfrm>
            <a:off x="0" y="3612"/>
            <a:ext cx="12192000" cy="629364"/>
          </a:xfrm>
        </p:spPr>
        <p:txBody>
          <a:bodyPr/>
          <a:lstStyle/>
          <a:p>
            <a:r>
              <a:rPr lang="fr-FR" dirty="0">
                <a:solidFill>
                  <a:schemeClr val="tx1"/>
                </a:solidFill>
              </a:rPr>
              <a:t>Finalité </a:t>
            </a:r>
            <a:r>
              <a:rPr lang="fr-FR" dirty="0"/>
              <a:t>du projet </a:t>
            </a:r>
          </a:p>
        </p:txBody>
      </p:sp>
      <p:pic>
        <p:nvPicPr>
          <p:cNvPr id="2" name="Image 1"/>
          <p:cNvPicPr>
            <a:picLocks noChangeAspect="1"/>
          </p:cNvPicPr>
          <p:nvPr/>
        </p:nvPicPr>
        <p:blipFill rotWithShape="1">
          <a:blip r:embed="rId3" cstate="print">
            <a:extLst>
              <a:ext uri="{28A0092B-C50C-407E-A947-70E740481C1C}">
                <a14:useLocalDpi xmlns:a14="http://schemas.microsoft.com/office/drawing/2010/main" val="0"/>
              </a:ext>
            </a:extLst>
          </a:blip>
          <a:srcRect l="2757"/>
          <a:stretch/>
        </p:blipFill>
        <p:spPr>
          <a:xfrm>
            <a:off x="-16736" y="3613"/>
            <a:ext cx="1576232" cy="1294978"/>
          </a:xfrm>
          <a:prstGeom prst="rect">
            <a:avLst/>
          </a:prstGeom>
        </p:spPr>
      </p:pic>
      <p:sp>
        <p:nvSpPr>
          <p:cNvPr id="6" name="Rectangle 5">
            <a:extLst>
              <a:ext uri="{FF2B5EF4-FFF2-40B4-BE49-F238E27FC236}">
                <a16:creationId xmlns:a16="http://schemas.microsoft.com/office/drawing/2014/main" id="{4A699EB8-8DF0-4D18-9B29-2EF4DC10A1F3}"/>
              </a:ext>
            </a:extLst>
          </p:cNvPr>
          <p:cNvSpPr/>
          <p:nvPr/>
        </p:nvSpPr>
        <p:spPr>
          <a:xfrm>
            <a:off x="803412" y="1628800"/>
            <a:ext cx="10585176" cy="4154984"/>
          </a:xfrm>
          <a:prstGeom prst="rect">
            <a:avLst/>
          </a:prstGeom>
          <a:noFill/>
        </p:spPr>
        <p:txBody>
          <a:bodyPr wrap="square">
            <a:spAutoFit/>
          </a:bodyPr>
          <a:lstStyle/>
          <a:p>
            <a:pPr algn="just"/>
            <a:r>
              <a:rPr lang="fr-FR" sz="2400" dirty="0"/>
              <a:t>Dans le cadre de la stratégie numérique de l’université, ce projet vise </a:t>
            </a:r>
            <a:r>
              <a:rPr lang="fr-FR" sz="2400" b="1" dirty="0"/>
              <a:t>à expérimenter de manière encadrée, responsable et collective l’usage de l’intelligence artificielle </a:t>
            </a:r>
            <a:r>
              <a:rPr lang="fr-FR" sz="2400" dirty="0"/>
              <a:t>(IA), en particulier de l’IA générative, au sein des services administratifs.</a:t>
            </a:r>
          </a:p>
          <a:p>
            <a:pPr algn="just"/>
            <a:endParaRPr lang="fr-FR" sz="2400" dirty="0"/>
          </a:p>
          <a:p>
            <a:pPr algn="just"/>
            <a:r>
              <a:rPr lang="fr-FR" sz="2400" dirty="0"/>
              <a:t>Cette finalité s’inscrit dans une </a:t>
            </a:r>
            <a:r>
              <a:rPr lang="fr-FR" sz="2400" b="1" dirty="0"/>
              <a:t>démarche participative </a:t>
            </a:r>
            <a:r>
              <a:rPr lang="fr-FR" sz="2400" dirty="0"/>
              <a:t>(ateliers, échanges de pratiques, co‑construction) afin que l’appropriation de l’IA soit guidée par les </a:t>
            </a:r>
            <a:r>
              <a:rPr lang="fr-FR" sz="2400" b="1" dirty="0"/>
              <a:t>usages réels des agents</a:t>
            </a:r>
            <a:r>
              <a:rPr lang="fr-FR" sz="2400" dirty="0"/>
              <a:t>.</a:t>
            </a:r>
          </a:p>
          <a:p>
            <a:pPr algn="just"/>
            <a:endParaRPr lang="fr-FR" sz="2400" dirty="0"/>
          </a:p>
          <a:p>
            <a:pPr algn="just"/>
            <a:endParaRPr lang="fr-FR" sz="2400" dirty="0"/>
          </a:p>
          <a:p>
            <a:pPr algn="just"/>
            <a:endParaRPr lang="fr-FR" sz="2400" dirty="0"/>
          </a:p>
        </p:txBody>
      </p:sp>
    </p:spTree>
    <p:extLst>
      <p:ext uri="{BB962C8B-B14F-4D97-AF65-F5344CB8AC3E}">
        <p14:creationId xmlns:p14="http://schemas.microsoft.com/office/powerpoint/2010/main" val="15952191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Espace réservé du numéro de diapositive 3">
            <a:extLst>
              <a:ext uri="{FF2B5EF4-FFF2-40B4-BE49-F238E27FC236}">
                <a16:creationId xmlns:a16="http://schemas.microsoft.com/office/drawing/2014/main" id="{6849583B-2AC9-4841-B056-C7C8835BD63F}"/>
              </a:ext>
            </a:extLst>
          </p:cNvPr>
          <p:cNvSpPr>
            <a:spLocks noGrp="1"/>
          </p:cNvSpPr>
          <p:nvPr>
            <p:ph type="sldNum" sz="quarter" idx="4"/>
          </p:nvPr>
        </p:nvSpPr>
        <p:spPr>
          <a:xfrm>
            <a:off x="11351368" y="6356350"/>
            <a:ext cx="577280" cy="365125"/>
          </a:xfrm>
        </p:spPr>
        <p:txBody>
          <a:bodyPr/>
          <a:lstStyle/>
          <a:p>
            <a:fld id="{4D1A8AF4-0310-4082-ACE7-3503E22EFE02}" type="slidenum">
              <a:rPr lang="fr-FR" smtClean="0"/>
              <a:pPr/>
              <a:t>8</a:t>
            </a:fld>
            <a:endParaRPr lang="fr-FR" dirty="0"/>
          </a:p>
        </p:txBody>
      </p:sp>
      <p:sp>
        <p:nvSpPr>
          <p:cNvPr id="4" name="Titre 4">
            <a:extLst>
              <a:ext uri="{FF2B5EF4-FFF2-40B4-BE49-F238E27FC236}">
                <a16:creationId xmlns:a16="http://schemas.microsoft.com/office/drawing/2014/main" id="{CAF92D27-515C-44BB-849B-F3C74A40612F}"/>
              </a:ext>
            </a:extLst>
          </p:cNvPr>
          <p:cNvSpPr>
            <a:spLocks noGrp="1"/>
          </p:cNvSpPr>
          <p:nvPr>
            <p:ph type="title"/>
          </p:nvPr>
        </p:nvSpPr>
        <p:spPr>
          <a:xfrm>
            <a:off x="0" y="3612"/>
            <a:ext cx="12192000" cy="629364"/>
          </a:xfrm>
        </p:spPr>
        <p:txBody>
          <a:bodyPr/>
          <a:lstStyle/>
          <a:p>
            <a:r>
              <a:rPr lang="fr-FR" dirty="0">
                <a:solidFill>
                  <a:schemeClr val="tx1"/>
                </a:solidFill>
              </a:rPr>
              <a:t>5 objectifs clefs</a:t>
            </a:r>
            <a:r>
              <a:rPr lang="fr-FR" strike="sngStrike" dirty="0">
                <a:solidFill>
                  <a:schemeClr val="tx1"/>
                </a:solidFill>
              </a:rPr>
              <a:t> </a:t>
            </a:r>
          </a:p>
        </p:txBody>
      </p:sp>
      <p:pic>
        <p:nvPicPr>
          <p:cNvPr id="2" name="Image 1"/>
          <p:cNvPicPr>
            <a:picLocks noChangeAspect="1"/>
          </p:cNvPicPr>
          <p:nvPr/>
        </p:nvPicPr>
        <p:blipFill rotWithShape="1">
          <a:blip r:embed="rId3" cstate="print">
            <a:extLst>
              <a:ext uri="{28A0092B-C50C-407E-A947-70E740481C1C}">
                <a14:useLocalDpi xmlns:a14="http://schemas.microsoft.com/office/drawing/2010/main" val="0"/>
              </a:ext>
            </a:extLst>
          </a:blip>
          <a:srcRect l="2757"/>
          <a:stretch/>
        </p:blipFill>
        <p:spPr>
          <a:xfrm>
            <a:off x="-16736" y="3613"/>
            <a:ext cx="1576232" cy="1294978"/>
          </a:xfrm>
          <a:prstGeom prst="rect">
            <a:avLst/>
          </a:prstGeom>
        </p:spPr>
      </p:pic>
      <p:sp>
        <p:nvSpPr>
          <p:cNvPr id="13" name="Rectangle à coins arrondis 12"/>
          <p:cNvSpPr/>
          <p:nvPr/>
        </p:nvSpPr>
        <p:spPr>
          <a:xfrm>
            <a:off x="2135560" y="1052736"/>
            <a:ext cx="4942310" cy="779314"/>
          </a:xfrm>
          <a:prstGeom prst="roundRect">
            <a:avLst>
              <a:gd name="adj" fmla="val 50000"/>
            </a:avLst>
          </a:prstGeom>
          <a:ln>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fr-FR" sz="4000" dirty="0"/>
              <a:t>Acculturer</a:t>
            </a:r>
          </a:p>
        </p:txBody>
      </p:sp>
      <p:sp>
        <p:nvSpPr>
          <p:cNvPr id="14" name="Rectangle à coins arrondis 13"/>
          <p:cNvSpPr/>
          <p:nvPr/>
        </p:nvSpPr>
        <p:spPr>
          <a:xfrm>
            <a:off x="2228414" y="1127736"/>
            <a:ext cx="696986" cy="619047"/>
          </a:xfrm>
          <a:prstGeom prst="roundRect">
            <a:avLst>
              <a:gd name="adj" fmla="val 50000"/>
            </a:avLst>
          </a:prstGeom>
          <a:ln>
            <a:solidFill>
              <a:schemeClr val="bg1">
                <a:lumMod val="95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fr-FR" sz="4000" dirty="0"/>
              <a:t>1</a:t>
            </a:r>
          </a:p>
        </p:txBody>
      </p:sp>
      <p:sp>
        <p:nvSpPr>
          <p:cNvPr id="15" name="Rectangle à coins arrondis 14"/>
          <p:cNvSpPr/>
          <p:nvPr/>
        </p:nvSpPr>
        <p:spPr>
          <a:xfrm>
            <a:off x="2925400" y="1929994"/>
            <a:ext cx="4942310" cy="779314"/>
          </a:xfrm>
          <a:prstGeom prst="roundRect">
            <a:avLst>
              <a:gd name="adj" fmla="val 50000"/>
            </a:avLst>
          </a:prstGeom>
          <a:solidFill>
            <a:schemeClr val="accent4">
              <a:lumMod val="60000"/>
              <a:lumOff val="40000"/>
            </a:schemeClr>
          </a:solidFill>
          <a:ln>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fr-FR" sz="4000" dirty="0"/>
              <a:t>Recueillir</a:t>
            </a:r>
          </a:p>
        </p:txBody>
      </p:sp>
      <p:sp>
        <p:nvSpPr>
          <p:cNvPr id="16" name="Rectangle à coins arrondis 15"/>
          <p:cNvSpPr/>
          <p:nvPr/>
        </p:nvSpPr>
        <p:spPr>
          <a:xfrm>
            <a:off x="3018254" y="2004994"/>
            <a:ext cx="696986" cy="619047"/>
          </a:xfrm>
          <a:prstGeom prst="roundRect">
            <a:avLst>
              <a:gd name="adj" fmla="val 50000"/>
            </a:avLst>
          </a:prstGeom>
          <a:solidFill>
            <a:schemeClr val="accent4">
              <a:lumMod val="60000"/>
              <a:lumOff val="40000"/>
            </a:schemeClr>
          </a:solidFill>
          <a:ln>
            <a:solidFill>
              <a:schemeClr val="bg1">
                <a:lumMod val="95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fr-FR" sz="4000" dirty="0"/>
              <a:t>2</a:t>
            </a:r>
          </a:p>
        </p:txBody>
      </p:sp>
      <p:sp>
        <p:nvSpPr>
          <p:cNvPr id="17" name="Rectangle à coins arrondis 16"/>
          <p:cNvSpPr/>
          <p:nvPr/>
        </p:nvSpPr>
        <p:spPr>
          <a:xfrm>
            <a:off x="3791744" y="2812764"/>
            <a:ext cx="4942310" cy="779314"/>
          </a:xfrm>
          <a:prstGeom prst="roundRect">
            <a:avLst>
              <a:gd name="adj" fmla="val 50000"/>
            </a:avLst>
          </a:prstGeom>
          <a:solidFill>
            <a:schemeClr val="accent6">
              <a:lumMod val="75000"/>
            </a:schemeClr>
          </a:solidFill>
          <a:ln>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fr-FR" sz="4000" dirty="0"/>
              <a:t>Sécuriser</a:t>
            </a:r>
          </a:p>
        </p:txBody>
      </p:sp>
      <p:sp>
        <p:nvSpPr>
          <p:cNvPr id="18" name="Rectangle à coins arrondis 17"/>
          <p:cNvSpPr/>
          <p:nvPr/>
        </p:nvSpPr>
        <p:spPr>
          <a:xfrm>
            <a:off x="3884598" y="2887764"/>
            <a:ext cx="696986" cy="619047"/>
          </a:xfrm>
          <a:prstGeom prst="roundRect">
            <a:avLst>
              <a:gd name="adj" fmla="val 50000"/>
            </a:avLst>
          </a:prstGeom>
          <a:solidFill>
            <a:schemeClr val="accent6">
              <a:lumMod val="75000"/>
            </a:schemeClr>
          </a:solidFill>
          <a:ln>
            <a:solidFill>
              <a:schemeClr val="bg1">
                <a:lumMod val="95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fr-FR" sz="4000" dirty="0"/>
              <a:t>3</a:t>
            </a:r>
          </a:p>
        </p:txBody>
      </p:sp>
      <p:sp>
        <p:nvSpPr>
          <p:cNvPr id="19" name="Rectangle à coins arrondis 18"/>
          <p:cNvSpPr/>
          <p:nvPr/>
        </p:nvSpPr>
        <p:spPr>
          <a:xfrm>
            <a:off x="4799856" y="3717032"/>
            <a:ext cx="4942310" cy="779314"/>
          </a:xfrm>
          <a:prstGeom prst="roundRect">
            <a:avLst>
              <a:gd name="adj" fmla="val 50000"/>
            </a:avLst>
          </a:prstGeom>
          <a:solidFill>
            <a:schemeClr val="accent1">
              <a:lumMod val="75000"/>
            </a:schemeClr>
          </a:solidFill>
          <a:ln>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fr-FR" sz="4000" dirty="0"/>
              <a:t>Outiller</a:t>
            </a:r>
          </a:p>
        </p:txBody>
      </p:sp>
      <p:sp>
        <p:nvSpPr>
          <p:cNvPr id="20" name="Rectangle à coins arrondis 19"/>
          <p:cNvSpPr/>
          <p:nvPr/>
        </p:nvSpPr>
        <p:spPr>
          <a:xfrm>
            <a:off x="4892710" y="3792032"/>
            <a:ext cx="696986" cy="619047"/>
          </a:xfrm>
          <a:prstGeom prst="roundRect">
            <a:avLst>
              <a:gd name="adj" fmla="val 50000"/>
            </a:avLst>
          </a:prstGeom>
          <a:solidFill>
            <a:schemeClr val="accent1">
              <a:lumMod val="75000"/>
            </a:schemeClr>
          </a:solidFill>
          <a:ln>
            <a:solidFill>
              <a:schemeClr val="bg1">
                <a:lumMod val="95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fr-FR" sz="4000" dirty="0"/>
              <a:t>4</a:t>
            </a:r>
          </a:p>
        </p:txBody>
      </p:sp>
      <p:sp>
        <p:nvSpPr>
          <p:cNvPr id="21" name="Rectangle à coins arrondis 20"/>
          <p:cNvSpPr/>
          <p:nvPr/>
        </p:nvSpPr>
        <p:spPr>
          <a:xfrm>
            <a:off x="5951984" y="4653136"/>
            <a:ext cx="4942310" cy="779314"/>
          </a:xfrm>
          <a:prstGeom prst="roundRect">
            <a:avLst>
              <a:gd name="adj" fmla="val 50000"/>
            </a:avLst>
          </a:prstGeom>
          <a:solidFill>
            <a:schemeClr val="accent3">
              <a:lumMod val="75000"/>
            </a:schemeClr>
          </a:solidFill>
          <a:ln>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fr-FR" sz="4000" dirty="0"/>
              <a:t>Capitaliser</a:t>
            </a:r>
          </a:p>
        </p:txBody>
      </p:sp>
      <p:sp>
        <p:nvSpPr>
          <p:cNvPr id="22" name="Rectangle à coins arrondis 21"/>
          <p:cNvSpPr/>
          <p:nvPr/>
        </p:nvSpPr>
        <p:spPr>
          <a:xfrm>
            <a:off x="6044838" y="4728136"/>
            <a:ext cx="696986" cy="619047"/>
          </a:xfrm>
          <a:prstGeom prst="roundRect">
            <a:avLst>
              <a:gd name="adj" fmla="val 50000"/>
            </a:avLst>
          </a:prstGeom>
          <a:solidFill>
            <a:schemeClr val="accent3">
              <a:lumMod val="75000"/>
            </a:schemeClr>
          </a:solidFill>
          <a:ln>
            <a:solidFill>
              <a:schemeClr val="bg1">
                <a:lumMod val="95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fr-FR" sz="4000" dirty="0"/>
              <a:t>5</a:t>
            </a:r>
          </a:p>
        </p:txBody>
      </p:sp>
    </p:spTree>
    <p:extLst>
      <p:ext uri="{BB962C8B-B14F-4D97-AF65-F5344CB8AC3E}">
        <p14:creationId xmlns:p14="http://schemas.microsoft.com/office/powerpoint/2010/main" val="18118359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Espace réservé du numéro de diapositive 3">
            <a:extLst>
              <a:ext uri="{FF2B5EF4-FFF2-40B4-BE49-F238E27FC236}">
                <a16:creationId xmlns:a16="http://schemas.microsoft.com/office/drawing/2014/main" id="{6849583B-2AC9-4841-B056-C7C8835BD63F}"/>
              </a:ext>
            </a:extLst>
          </p:cNvPr>
          <p:cNvSpPr>
            <a:spLocks noGrp="1"/>
          </p:cNvSpPr>
          <p:nvPr>
            <p:ph type="sldNum" sz="quarter" idx="4"/>
          </p:nvPr>
        </p:nvSpPr>
        <p:spPr>
          <a:xfrm>
            <a:off x="11351368" y="6356350"/>
            <a:ext cx="577280" cy="365125"/>
          </a:xfrm>
        </p:spPr>
        <p:txBody>
          <a:bodyPr/>
          <a:lstStyle/>
          <a:p>
            <a:fld id="{4D1A8AF4-0310-4082-ACE7-3503E22EFE02}" type="slidenum">
              <a:rPr lang="fr-FR" smtClean="0"/>
              <a:pPr/>
              <a:t>9</a:t>
            </a:fld>
            <a:endParaRPr lang="fr-FR" dirty="0"/>
          </a:p>
        </p:txBody>
      </p:sp>
      <p:sp>
        <p:nvSpPr>
          <p:cNvPr id="4" name="Titre 4">
            <a:extLst>
              <a:ext uri="{FF2B5EF4-FFF2-40B4-BE49-F238E27FC236}">
                <a16:creationId xmlns:a16="http://schemas.microsoft.com/office/drawing/2014/main" id="{CAF92D27-515C-44BB-849B-F3C74A40612F}"/>
              </a:ext>
            </a:extLst>
          </p:cNvPr>
          <p:cNvSpPr>
            <a:spLocks noGrp="1"/>
          </p:cNvSpPr>
          <p:nvPr>
            <p:ph type="title"/>
          </p:nvPr>
        </p:nvSpPr>
        <p:spPr>
          <a:xfrm>
            <a:off x="0" y="3612"/>
            <a:ext cx="12192000" cy="629364"/>
          </a:xfrm>
        </p:spPr>
        <p:txBody>
          <a:bodyPr/>
          <a:lstStyle/>
          <a:p>
            <a:r>
              <a:rPr lang="fr-FR" dirty="0"/>
              <a:t>Objectifs du projet </a:t>
            </a:r>
          </a:p>
        </p:txBody>
      </p:sp>
      <p:pic>
        <p:nvPicPr>
          <p:cNvPr id="2" name="Image 1"/>
          <p:cNvPicPr>
            <a:picLocks noChangeAspect="1"/>
          </p:cNvPicPr>
          <p:nvPr/>
        </p:nvPicPr>
        <p:blipFill rotWithShape="1">
          <a:blip r:embed="rId3" cstate="print">
            <a:extLst>
              <a:ext uri="{28A0092B-C50C-407E-A947-70E740481C1C}">
                <a14:useLocalDpi xmlns:a14="http://schemas.microsoft.com/office/drawing/2010/main" val="0"/>
              </a:ext>
            </a:extLst>
          </a:blip>
          <a:srcRect l="2757"/>
          <a:stretch/>
        </p:blipFill>
        <p:spPr>
          <a:xfrm>
            <a:off x="-16736" y="3613"/>
            <a:ext cx="1576232" cy="1294978"/>
          </a:xfrm>
          <a:prstGeom prst="rect">
            <a:avLst/>
          </a:prstGeom>
        </p:spPr>
      </p:pic>
      <p:sp>
        <p:nvSpPr>
          <p:cNvPr id="11" name="Rectangle 10">
            <a:extLst>
              <a:ext uri="{FF2B5EF4-FFF2-40B4-BE49-F238E27FC236}">
                <a16:creationId xmlns:a16="http://schemas.microsoft.com/office/drawing/2014/main" id="{4A699EB8-8DF0-4D18-9B29-2EF4DC10A1F3}"/>
              </a:ext>
            </a:extLst>
          </p:cNvPr>
          <p:cNvSpPr/>
          <p:nvPr/>
        </p:nvSpPr>
        <p:spPr>
          <a:xfrm>
            <a:off x="803412" y="1412776"/>
            <a:ext cx="10585176" cy="4832092"/>
          </a:xfrm>
          <a:prstGeom prst="rect">
            <a:avLst/>
          </a:prstGeom>
          <a:noFill/>
        </p:spPr>
        <p:txBody>
          <a:bodyPr wrap="square">
            <a:spAutoFit/>
          </a:bodyPr>
          <a:lstStyle/>
          <a:p>
            <a:pPr algn="just"/>
            <a:endParaRPr lang="fr-FR" sz="2800" dirty="0"/>
          </a:p>
          <a:p>
            <a:pPr algn="just"/>
            <a:r>
              <a:rPr lang="fr-FR" sz="2800" b="1" dirty="0"/>
              <a:t>Acculturer à l’IA</a:t>
            </a:r>
          </a:p>
          <a:p>
            <a:pPr algn="just"/>
            <a:endParaRPr lang="fr-FR" sz="2800" dirty="0"/>
          </a:p>
          <a:p>
            <a:pPr marL="457200" indent="-457200" algn="just">
              <a:buFont typeface="Arial" panose="020B0604020202020204" pitchFamily="34" charset="0"/>
              <a:buChar char="•"/>
            </a:pPr>
            <a:r>
              <a:rPr lang="fr-FR" sz="2800" dirty="0"/>
              <a:t>Apporter des connaissances de base sur le fonctionnement de l’IA et de l’IA générative, ses possibilités et ses limites.</a:t>
            </a:r>
          </a:p>
          <a:p>
            <a:pPr marL="457200" indent="-457200" algn="just">
              <a:buFont typeface="Arial" panose="020B0604020202020204" pitchFamily="34" charset="0"/>
              <a:buChar char="•"/>
            </a:pPr>
            <a:endParaRPr lang="fr-FR" sz="2800" dirty="0"/>
          </a:p>
          <a:p>
            <a:pPr marL="457200" indent="-457200" algn="just">
              <a:buFont typeface="Arial" panose="020B0604020202020204" pitchFamily="34" charset="0"/>
              <a:buChar char="•"/>
            </a:pPr>
            <a:r>
              <a:rPr lang="fr-FR" sz="2800" dirty="0"/>
              <a:t>Sensibiliser aux enjeux éthiques, environnementaux, juridiques, organisationnels et humains liés à son usage dans un contexte universitaire.</a:t>
            </a:r>
          </a:p>
          <a:p>
            <a:pPr algn="just"/>
            <a:endParaRPr lang="fr-FR" sz="2800" dirty="0"/>
          </a:p>
          <a:p>
            <a:pPr algn="just"/>
            <a:endParaRPr lang="fr-FR" sz="2800" dirty="0"/>
          </a:p>
        </p:txBody>
      </p:sp>
      <p:sp>
        <p:nvSpPr>
          <p:cNvPr id="7" name="Rectangle à coins arrondis 6"/>
          <p:cNvSpPr/>
          <p:nvPr/>
        </p:nvSpPr>
        <p:spPr>
          <a:xfrm>
            <a:off x="3673970" y="836712"/>
            <a:ext cx="4942310" cy="779314"/>
          </a:xfrm>
          <a:prstGeom prst="roundRect">
            <a:avLst>
              <a:gd name="adj" fmla="val 50000"/>
            </a:avLst>
          </a:prstGeom>
          <a:ln>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fr-FR" sz="4000" dirty="0"/>
              <a:t>Acculturer</a:t>
            </a:r>
          </a:p>
        </p:txBody>
      </p:sp>
      <p:sp>
        <p:nvSpPr>
          <p:cNvPr id="8" name="Rectangle à coins arrondis 7"/>
          <p:cNvSpPr/>
          <p:nvPr/>
        </p:nvSpPr>
        <p:spPr>
          <a:xfrm>
            <a:off x="3766824" y="911712"/>
            <a:ext cx="696986" cy="619047"/>
          </a:xfrm>
          <a:prstGeom prst="roundRect">
            <a:avLst>
              <a:gd name="adj" fmla="val 50000"/>
            </a:avLst>
          </a:prstGeom>
          <a:ln>
            <a:solidFill>
              <a:schemeClr val="bg1">
                <a:lumMod val="95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fr-FR" sz="4000" dirty="0"/>
              <a:t>1</a:t>
            </a:r>
          </a:p>
        </p:txBody>
      </p:sp>
    </p:spTree>
    <p:extLst>
      <p:ext uri="{BB962C8B-B14F-4D97-AF65-F5344CB8AC3E}">
        <p14:creationId xmlns:p14="http://schemas.microsoft.com/office/powerpoint/2010/main" val="2911347785"/>
      </p:ext>
    </p:extLst>
  </p:cSld>
  <p:clrMapOvr>
    <a:masterClrMapping/>
  </p:clrMapOvr>
</p:sld>
</file>

<file path=ppt/theme/theme1.xml><?xml version="1.0" encoding="utf-8"?>
<a:theme xmlns:a="http://schemas.openxmlformats.org/drawingml/2006/main" name="Theme UTM 201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59318</TotalTime>
  <Words>1560</Words>
  <Application>Microsoft Macintosh PowerPoint</Application>
  <PresentationFormat>Grand écran</PresentationFormat>
  <Paragraphs>211</Paragraphs>
  <Slides>17</Slides>
  <Notes>12</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17</vt:i4>
      </vt:variant>
    </vt:vector>
  </HeadingPairs>
  <TitlesOfParts>
    <vt:vector size="21" baseType="lpstr">
      <vt:lpstr>Arial</vt:lpstr>
      <vt:lpstr>Calibri</vt:lpstr>
      <vt:lpstr>Wingdings</vt:lpstr>
      <vt:lpstr>Theme UTM 2013</vt:lpstr>
      <vt:lpstr>Projet  Expérimentation de l’IA auprès des fonctions support et soutien de l’Université Toulouse - Jean Jaurès </vt:lpstr>
      <vt:lpstr>Présentation PowerPoint</vt:lpstr>
      <vt:lpstr>Enjeux</vt:lpstr>
      <vt:lpstr>Enjeux</vt:lpstr>
      <vt:lpstr>Présentation PowerPoint</vt:lpstr>
      <vt:lpstr>Présentation PowerPoint</vt:lpstr>
      <vt:lpstr>Finalité du projet </vt:lpstr>
      <vt:lpstr>5 objectifs clefs </vt:lpstr>
      <vt:lpstr>Objectifs du projet </vt:lpstr>
      <vt:lpstr>Objectifs du projet </vt:lpstr>
      <vt:lpstr>Objectifs du projet </vt:lpstr>
      <vt:lpstr>Objectifs du projet </vt:lpstr>
      <vt:lpstr>Objectifs du projet </vt:lpstr>
      <vt:lpstr>L’organisation globale du projet</vt:lpstr>
      <vt:lpstr>Macro Planning prévisionnel</vt:lpstr>
      <vt:lpstr>L’organisation du projet – Le volontariat</vt:lpstr>
      <vt:lpstr>Se positionner en tant que volontaire </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Sonia GUERREIRO</dc:creator>
  <cp:lastModifiedBy>Microsoft Office User</cp:lastModifiedBy>
  <cp:revision>4611</cp:revision>
  <cp:lastPrinted>2017-02-23T14:09:03Z</cp:lastPrinted>
  <dcterms:created xsi:type="dcterms:W3CDTF">2012-05-14T08:17:45Z</dcterms:created>
  <dcterms:modified xsi:type="dcterms:W3CDTF">2026-02-13T09:09:30Z</dcterms:modified>
</cp:coreProperties>
</file>